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5143500" cx="9144000"/>
  <p:notesSz cx="6858000" cy="9144000"/>
  <p:embeddedFontLst>
    <p:embeddedFont>
      <p:font typeface="Amatic SC"/>
      <p:regular r:id="rId54"/>
      <p:bold r:id="rId55"/>
    </p:embeddedFont>
    <p:embeddedFont>
      <p:font typeface="Source Code Pro"/>
      <p:regular r:id="rId56"/>
      <p:bold r:id="rId57"/>
      <p:italic r:id="rId58"/>
      <p:boldItalic r:id="rId59"/>
    </p:embeddedFont>
    <p:embeddedFont>
      <p:font typeface="Oswald Light"/>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schemas.openxmlformats.org/officeDocument/2006/relationships/font" Target="fonts/OswaldLight-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OswaldLight-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AmaticSC-bold.fntdata"/><Relationship Id="rId10" Type="http://schemas.openxmlformats.org/officeDocument/2006/relationships/slide" Target="slides/slide6.xml"/><Relationship Id="rId54" Type="http://schemas.openxmlformats.org/officeDocument/2006/relationships/font" Target="fonts/AmaticSC-regular.fntdata"/><Relationship Id="rId13" Type="http://schemas.openxmlformats.org/officeDocument/2006/relationships/slide" Target="slides/slide9.xml"/><Relationship Id="rId57" Type="http://schemas.openxmlformats.org/officeDocument/2006/relationships/font" Target="fonts/SourceCodePro-bold.fntdata"/><Relationship Id="rId12" Type="http://schemas.openxmlformats.org/officeDocument/2006/relationships/slide" Target="slides/slide8.xml"/><Relationship Id="rId56" Type="http://schemas.openxmlformats.org/officeDocument/2006/relationships/font" Target="fonts/SourceCodePro-regular.fntdata"/><Relationship Id="rId15" Type="http://schemas.openxmlformats.org/officeDocument/2006/relationships/slide" Target="slides/slide11.xml"/><Relationship Id="rId59" Type="http://schemas.openxmlformats.org/officeDocument/2006/relationships/font" Target="fonts/SourceCodePro-boldItalic.fntdata"/><Relationship Id="rId14" Type="http://schemas.openxmlformats.org/officeDocument/2006/relationships/slide" Target="slides/slide10.xml"/><Relationship Id="rId58" Type="http://schemas.openxmlformats.org/officeDocument/2006/relationships/font" Target="fonts/SourceCodePro-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ad6596f37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ad6596f37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ad6596f37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ad6596f37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ad6596f37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ad6596f37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ad6596f37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ad6596f37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ad6596f37f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ad6596f37f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ad6596f37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ad6596f37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ad6596f37f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ad6596f37f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ad6596f37f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ad6596f37f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ad6596f37f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ad6596f37f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ad6596f37f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ad6596f37f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ad6596f37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ad6596f37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ad6596f37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ad6596f37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ad6596f37f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ad6596f37f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adc2d8a615_1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adc2d8a615_1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adc2d8a615_1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adc2d8a615_1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ad6596f37f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ad6596f37f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ad6596f37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ad6596f37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ad6596f37f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ad6596f37f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adc2d8a615_1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adc2d8a615_1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ad6596f37f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ad6596f37f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adc2d8a615_1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adc2d8a615_1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ad6596f37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ad6596f37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ad6596f37f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ad6596f37f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adc2d8a615_1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adc2d8a615_1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ad6596f37f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ad6596f37f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adc2d8a615_1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adc2d8a615_1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adc2d8a615_1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adc2d8a615_1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adc2d8a615_1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adc2d8a615_1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adc2d8a615_1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adc2d8a615_1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ad6596f37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ad6596f37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adc2d8a615_1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adc2d8a615_1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tr"/>
              <a:t>https://interactives.ck12.org/simulations/physics/electric-analogies/app/index.html?screen=sandbox&amp;lang=en&amp;referrer=ck12Launcher&amp;backUrl=https://interactives.ck12.org/simulations/physics.html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adc2d8a615_1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adc2d8a615_1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ad6596f37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ad6596f37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adc2d8a615_1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adc2d8a615_1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tr"/>
              <a:t>https://interactives.ck12.org/simulations/physics/electric-analogies/app/index.html?screen=sandbox&amp;lang=en&amp;referrer=ck12Launcher&amp;backUrl=https://interactives.ck12.org/simulations/physics.html</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adc2d8a615_1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adc2d8a615_1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adccdd1ad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adccdd1ad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ad6596f37f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ad6596f37f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adc2d8a615_1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adc2d8a615_1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adc2d8a615_1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adc2d8a615_1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adc2d8a615_1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adc2d8a615_1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adc2d8a615_1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adc2d8a615_1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adc2d8a615_1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adc2d8a615_1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adc2d8a615_1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adc2d8a615_1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ad6596f37f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ad6596f37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ad6596f37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ad6596f37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ad6596f37f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ad6596f37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ad6596f37f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ad6596f37f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ad6596f37f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ad6596f37f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52.png"/><Relationship Id="rId7" Type="http://schemas.openxmlformats.org/officeDocument/2006/relationships/image" Target="../media/image71.pn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p7A9wTteuMw" TargetMode="Externa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41.png"/><Relationship Id="rId6" Type="http://schemas.openxmlformats.org/officeDocument/2006/relationships/image" Target="../media/image36.png"/><Relationship Id="rId7" Type="http://schemas.openxmlformats.org/officeDocument/2006/relationships/image" Target="../media/image44.png"/><Relationship Id="rId8"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34.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RFrb-RMN4Y8" TargetMode="Externa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41.pn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f94CnlQ0eq4" TargetMode="Externa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8.png"/><Relationship Id="rId5" Type="http://schemas.openxmlformats.org/officeDocument/2006/relationships/image" Target="../media/image89.png"/><Relationship Id="rId6" Type="http://schemas.openxmlformats.org/officeDocument/2006/relationships/image" Target="../media/image50.png"/><Relationship Id="rId7" Type="http://schemas.openxmlformats.org/officeDocument/2006/relationships/image" Target="../media/image48.png"/><Relationship Id="rId8"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61.png"/><Relationship Id="rId10" Type="http://schemas.openxmlformats.org/officeDocument/2006/relationships/image" Target="../media/image59.png"/><Relationship Id="rId9" Type="http://schemas.openxmlformats.org/officeDocument/2006/relationships/image" Target="../media/image78.png"/><Relationship Id="rId5" Type="http://schemas.openxmlformats.org/officeDocument/2006/relationships/image" Target="../media/image54.png"/><Relationship Id="rId6" Type="http://schemas.openxmlformats.org/officeDocument/2006/relationships/image" Target="../media/image53.png"/><Relationship Id="rId7" Type="http://schemas.openxmlformats.org/officeDocument/2006/relationships/image" Target="../media/image51.png"/><Relationship Id="rId8"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4.gif"/><Relationship Id="rId4" Type="http://schemas.openxmlformats.org/officeDocument/2006/relationships/image" Target="../media/image57.gif"/><Relationship Id="rId5" Type="http://schemas.openxmlformats.org/officeDocument/2006/relationships/image" Target="../media/image7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1.jp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5.jpg"/><Relationship Id="rId4" Type="http://schemas.openxmlformats.org/officeDocument/2006/relationships/image" Target="../media/image66.png"/><Relationship Id="rId5" Type="http://schemas.openxmlformats.org/officeDocument/2006/relationships/image" Target="../media/image76.png"/><Relationship Id="rId6"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youtube.com/watch?v=f94CnlQ0eq4" TargetMode="Externa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cad.onshape.com/documents/fa8d571e6355d2a19925abbb/w/a25f97cae79b07c091408aa0/e/b68507a2d71a80de647424bf" TargetMode="Externa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25.png"/><Relationship Id="rId6"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52.png"/><Relationship Id="rId7" Type="http://schemas.openxmlformats.org/officeDocument/2006/relationships/image" Target="../media/image71.png"/><Relationship Id="rId8"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9.png"/><Relationship Id="rId4" Type="http://schemas.openxmlformats.org/officeDocument/2006/relationships/hyperlink" Target="https://www.tinkercad.com/things/4kcL56cSFsH" TargetMode="External"/><Relationship Id="rId5" Type="http://schemas.openxmlformats.org/officeDocument/2006/relationships/image" Target="../media/image94.png"/><Relationship Id="rId6" Type="http://schemas.openxmlformats.org/officeDocument/2006/relationships/image" Target="../media/image80.png"/><Relationship Id="rId7" Type="http://schemas.openxmlformats.org/officeDocument/2006/relationships/image" Target="../media/image87.png"/><Relationship Id="rId8"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hyperlink" Target="https://interactives.ck12.org/simulations/physics/electric-analogies/app/index.html?screen=sandbox&amp;lang=en&amp;referrer=ck12Launcher&amp;backUrl=https://interactives.ck12.org/simulations/physics.html" TargetMode="Externa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LCqWA6gSCXA" TargetMode="Externa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hyperlink" Target="http://www.youtube.com/watch?v=CWulQ1ZSE3c" TargetMode="External"/><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93.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hyperlink" Target="https://www.tinkercad.com/things/dUEYFYmyOop" TargetMode="Externa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hyperlink" Target="https://www.tinkercad.com/things/5w5hlLP7oaf" TargetMode="Externa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91.png"/><Relationship Id="rId4" Type="http://schemas.openxmlformats.org/officeDocument/2006/relationships/image" Target="../media/image97.png"/><Relationship Id="rId5"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hyperlink" Target="https://www.desmos.com/3d/qgrfn5xslk" TargetMode="Externa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571154"/>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tr" sz="4622"/>
              <a:t>Robotumuz:</a:t>
            </a:r>
            <a:r>
              <a:rPr lang="tr" sz="8622"/>
              <a:t> C</a:t>
            </a:r>
            <a:r>
              <a:rPr lang="tr" sz="8622">
                <a:solidFill>
                  <a:srgbClr val="8E7CC3"/>
                </a:solidFill>
              </a:rPr>
              <a:t>E</a:t>
            </a:r>
            <a:r>
              <a:rPr lang="tr" sz="8622"/>
              <a:t>RB</a:t>
            </a:r>
            <a:r>
              <a:rPr lang="tr" sz="8622">
                <a:solidFill>
                  <a:srgbClr val="8E7CC3"/>
                </a:solidFill>
              </a:rPr>
              <a:t>E</a:t>
            </a:r>
            <a:r>
              <a:rPr lang="tr" sz="8622"/>
              <a:t>R</a:t>
            </a:r>
            <a:r>
              <a:rPr lang="tr" sz="8622">
                <a:solidFill>
                  <a:srgbClr val="93C47D"/>
                </a:solidFill>
              </a:rPr>
              <a:t>O</a:t>
            </a:r>
            <a:r>
              <a:rPr lang="tr" sz="8622"/>
              <a:t>N </a:t>
            </a:r>
            <a:endParaRPr sz="8622"/>
          </a:p>
          <a:p>
            <a:pPr indent="0" lvl="0" marL="0" rtl="0" algn="l">
              <a:spcBef>
                <a:spcPts val="0"/>
              </a:spcBef>
              <a:spcAft>
                <a:spcPts val="0"/>
              </a:spcAft>
              <a:buNone/>
            </a:pPr>
            <a:r>
              <a:t/>
            </a:r>
            <a:endParaRPr sz="2500"/>
          </a:p>
          <a:p>
            <a:pPr indent="0" lvl="0" marL="0" rtl="0" algn="ctr">
              <a:spcBef>
                <a:spcPts val="0"/>
              </a:spcBef>
              <a:spcAft>
                <a:spcPts val="0"/>
              </a:spcAft>
              <a:buNone/>
            </a:pPr>
            <a:r>
              <a:rPr lang="tr" sz="2800"/>
              <a:t>Rekabetçi Bir Robotun Arkasındaki Temel İlkeler</a:t>
            </a:r>
            <a:endParaRPr sz="2800"/>
          </a:p>
        </p:txBody>
      </p:sp>
      <p:cxnSp>
        <p:nvCxnSpPr>
          <p:cNvPr id="57" name="Google Shape;57;p13"/>
          <p:cNvCxnSpPr/>
          <p:nvPr/>
        </p:nvCxnSpPr>
        <p:spPr>
          <a:xfrm>
            <a:off x="2087525" y="2312848"/>
            <a:ext cx="4948500" cy="0"/>
          </a:xfrm>
          <a:prstGeom prst="straightConnector1">
            <a:avLst/>
          </a:prstGeom>
          <a:noFill/>
          <a:ln cap="flat" cmpd="sng" w="19050">
            <a:solidFill>
              <a:schemeClr val="dk2"/>
            </a:solidFill>
            <a:prstDash val="solid"/>
            <a:round/>
            <a:headEnd len="med" w="med" type="none"/>
            <a:tailEnd len="med" w="med" type="none"/>
          </a:ln>
        </p:spPr>
      </p:cxnSp>
      <p:pic>
        <p:nvPicPr>
          <p:cNvPr id="58" name="Google Shape;58;p13" title="image (9).png"/>
          <p:cNvPicPr preferRelativeResize="0"/>
          <p:nvPr/>
        </p:nvPicPr>
        <p:blipFill>
          <a:blip r:embed="rId3">
            <a:alphaModFix amt="12000"/>
          </a:blip>
          <a:stretch>
            <a:fillRect/>
          </a:stretch>
        </p:blipFill>
        <p:spPr>
          <a:xfrm>
            <a:off x="-2569988" y="3567875"/>
            <a:ext cx="4698075" cy="1495800"/>
          </a:xfrm>
          <a:prstGeom prst="rect">
            <a:avLst/>
          </a:prstGeom>
          <a:noFill/>
          <a:ln>
            <a:noFill/>
          </a:ln>
        </p:spPr>
      </p:pic>
      <p:pic>
        <p:nvPicPr>
          <p:cNvPr id="59" name="Google Shape;59;p13" title="image (9).png"/>
          <p:cNvPicPr preferRelativeResize="0"/>
          <p:nvPr/>
        </p:nvPicPr>
        <p:blipFill>
          <a:blip r:embed="rId3">
            <a:alphaModFix amt="12000"/>
          </a:blip>
          <a:stretch>
            <a:fillRect/>
          </a:stretch>
        </p:blipFill>
        <p:spPr>
          <a:xfrm>
            <a:off x="2212738" y="3567875"/>
            <a:ext cx="4698075" cy="1495800"/>
          </a:xfrm>
          <a:prstGeom prst="rect">
            <a:avLst/>
          </a:prstGeom>
          <a:noFill/>
          <a:ln>
            <a:noFill/>
          </a:ln>
        </p:spPr>
      </p:pic>
      <p:pic>
        <p:nvPicPr>
          <p:cNvPr id="60" name="Google Shape;60;p13" title="image (9).png"/>
          <p:cNvPicPr preferRelativeResize="0"/>
          <p:nvPr/>
        </p:nvPicPr>
        <p:blipFill>
          <a:blip r:embed="rId3">
            <a:alphaModFix amt="12000"/>
          </a:blip>
          <a:stretch>
            <a:fillRect/>
          </a:stretch>
        </p:blipFill>
        <p:spPr>
          <a:xfrm>
            <a:off x="6978150" y="3567863"/>
            <a:ext cx="4698075" cy="1495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228967" y="526350"/>
            <a:ext cx="3411600" cy="4090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tr" sz="8855">
                <a:solidFill>
                  <a:srgbClr val="000000"/>
                </a:solidFill>
              </a:rPr>
              <a:t>Robotumuz</a:t>
            </a:r>
            <a:endParaRPr sz="8855">
              <a:solidFill>
                <a:srgbClr val="000000"/>
              </a:solidFill>
            </a:endParaRPr>
          </a:p>
          <a:p>
            <a:pPr indent="0" lvl="0" marL="0" rtl="0" algn="ctr">
              <a:spcBef>
                <a:spcPts val="0"/>
              </a:spcBef>
              <a:spcAft>
                <a:spcPts val="0"/>
              </a:spcAft>
              <a:buNone/>
            </a:pPr>
            <a:r>
              <a:rPr lang="tr" sz="11000">
                <a:solidFill>
                  <a:srgbClr val="000000"/>
                </a:solidFill>
              </a:rPr>
              <a:t>C</a:t>
            </a:r>
            <a:r>
              <a:rPr lang="tr" sz="11000">
                <a:solidFill>
                  <a:srgbClr val="8E7CC3"/>
                </a:solidFill>
              </a:rPr>
              <a:t>E</a:t>
            </a:r>
            <a:r>
              <a:rPr lang="tr" sz="11000">
                <a:solidFill>
                  <a:srgbClr val="000000"/>
                </a:solidFill>
              </a:rPr>
              <a:t>RB</a:t>
            </a:r>
            <a:r>
              <a:rPr lang="tr" sz="11000">
                <a:solidFill>
                  <a:srgbClr val="8E7CC3"/>
                </a:solidFill>
              </a:rPr>
              <a:t>E</a:t>
            </a:r>
            <a:r>
              <a:rPr lang="tr" sz="11000">
                <a:solidFill>
                  <a:srgbClr val="000000"/>
                </a:solidFill>
              </a:rPr>
              <a:t>R</a:t>
            </a:r>
            <a:r>
              <a:rPr lang="tr" sz="11000">
                <a:solidFill>
                  <a:srgbClr val="93C47D"/>
                </a:solidFill>
              </a:rPr>
              <a:t>O</a:t>
            </a:r>
            <a:r>
              <a:rPr lang="tr" sz="11000">
                <a:solidFill>
                  <a:srgbClr val="000000"/>
                </a:solidFill>
              </a:rPr>
              <a:t>N</a:t>
            </a:r>
            <a:endParaRPr sz="11000">
              <a:solidFill>
                <a:srgbClr val="000000"/>
              </a:solidFill>
            </a:endParaRPr>
          </a:p>
          <a:p>
            <a:pPr indent="0" lvl="0" marL="0" rtl="0" algn="ctr">
              <a:spcBef>
                <a:spcPts val="0"/>
              </a:spcBef>
              <a:spcAft>
                <a:spcPts val="0"/>
              </a:spcAft>
              <a:buNone/>
            </a:pPr>
            <a:r>
              <a:rPr lang="tr" sz="8333">
                <a:solidFill>
                  <a:srgbClr val="000000"/>
                </a:solidFill>
              </a:rPr>
              <a:t>Kabiliyetler</a:t>
            </a:r>
            <a:endParaRPr sz="8333">
              <a:solidFill>
                <a:srgbClr val="000000"/>
              </a:solidFill>
            </a:endParaRPr>
          </a:p>
        </p:txBody>
      </p:sp>
      <p:pic>
        <p:nvPicPr>
          <p:cNvPr id="117" name="Google Shape;117;p22"/>
          <p:cNvPicPr preferRelativeResize="0"/>
          <p:nvPr/>
        </p:nvPicPr>
        <p:blipFill rotWithShape="1">
          <a:blip r:embed="rId3">
            <a:alphaModFix/>
          </a:blip>
          <a:srcRect b="0" l="0" r="0" t="2505"/>
          <a:stretch/>
        </p:blipFill>
        <p:spPr>
          <a:xfrm>
            <a:off x="3942925" y="425375"/>
            <a:ext cx="5126999" cy="4855700"/>
          </a:xfrm>
          <a:prstGeom prst="rect">
            <a:avLst/>
          </a:prstGeom>
          <a:noFill/>
          <a:ln>
            <a:noFill/>
          </a:ln>
        </p:spPr>
      </p:pic>
      <p:pic>
        <p:nvPicPr>
          <p:cNvPr id="118" name="Google Shape;118;p22"/>
          <p:cNvPicPr preferRelativeResize="0"/>
          <p:nvPr/>
        </p:nvPicPr>
        <p:blipFill>
          <a:blip r:embed="rId4">
            <a:alphaModFix/>
          </a:blip>
          <a:stretch>
            <a:fillRect/>
          </a:stretch>
        </p:blipFill>
        <p:spPr>
          <a:xfrm rot="1028411">
            <a:off x="6978600" y="246175"/>
            <a:ext cx="1037225" cy="1002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nvSpPr>
        <p:spPr>
          <a:xfrm>
            <a:off x="99425" y="72650"/>
            <a:ext cx="2632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Drivetrain</a:t>
            </a:r>
            <a:endParaRPr/>
          </a:p>
        </p:txBody>
      </p:sp>
      <p:pic>
        <p:nvPicPr>
          <p:cNvPr id="124" name="Google Shape;124;p23"/>
          <p:cNvPicPr preferRelativeResize="0"/>
          <p:nvPr/>
        </p:nvPicPr>
        <p:blipFill>
          <a:blip r:embed="rId3">
            <a:alphaModFix/>
          </a:blip>
          <a:stretch>
            <a:fillRect/>
          </a:stretch>
        </p:blipFill>
        <p:spPr>
          <a:xfrm>
            <a:off x="2622963" y="529312"/>
            <a:ext cx="4368000" cy="4337100"/>
          </a:xfrm>
          <a:prstGeom prst="snip2SameRect">
            <a:avLst>
              <a:gd fmla="val 16667" name="adj1"/>
              <a:gd fmla="val 0" name="adj2"/>
            </a:avLst>
          </a:prstGeom>
          <a:noFill/>
          <a:ln>
            <a:noFill/>
          </a:ln>
        </p:spPr>
      </p:pic>
      <p:pic>
        <p:nvPicPr>
          <p:cNvPr id="125" name="Google Shape;125;p23" title="chart.png"/>
          <p:cNvPicPr preferRelativeResize="0"/>
          <p:nvPr/>
        </p:nvPicPr>
        <p:blipFill>
          <a:blip r:embed="rId4">
            <a:alphaModFix/>
          </a:blip>
          <a:stretch>
            <a:fillRect/>
          </a:stretch>
        </p:blipFill>
        <p:spPr>
          <a:xfrm>
            <a:off x="6758150" y="562450"/>
            <a:ext cx="2234399" cy="4464625"/>
          </a:xfrm>
          <a:prstGeom prst="rect">
            <a:avLst/>
          </a:prstGeom>
          <a:noFill/>
          <a:ln>
            <a:noFill/>
          </a:ln>
        </p:spPr>
      </p:pic>
      <p:pic>
        <p:nvPicPr>
          <p:cNvPr id="126" name="Google Shape;126;p23"/>
          <p:cNvPicPr preferRelativeResize="0"/>
          <p:nvPr/>
        </p:nvPicPr>
        <p:blipFill>
          <a:blip r:embed="rId5">
            <a:alphaModFix/>
          </a:blip>
          <a:stretch>
            <a:fillRect/>
          </a:stretch>
        </p:blipFill>
        <p:spPr>
          <a:xfrm>
            <a:off x="618075" y="1127147"/>
            <a:ext cx="1620600" cy="1620600"/>
          </a:xfrm>
          <a:prstGeom prst="snip2DiagRect">
            <a:avLst>
              <a:gd fmla="val 0" name="adj1"/>
              <a:gd fmla="val 50000" name="adj2"/>
            </a:avLst>
          </a:prstGeom>
          <a:noFill/>
          <a:ln>
            <a:noFill/>
          </a:ln>
        </p:spPr>
      </p:pic>
      <p:pic>
        <p:nvPicPr>
          <p:cNvPr id="127" name="Google Shape;127;p23"/>
          <p:cNvPicPr preferRelativeResize="0"/>
          <p:nvPr/>
        </p:nvPicPr>
        <p:blipFill rotWithShape="1">
          <a:blip r:embed="rId6">
            <a:alphaModFix/>
          </a:blip>
          <a:srcRect b="5442" l="5488" r="6691" t="3241"/>
          <a:stretch/>
        </p:blipFill>
        <p:spPr>
          <a:xfrm>
            <a:off x="445725" y="2823700"/>
            <a:ext cx="1965300" cy="20427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nvSpPr>
        <p:spPr>
          <a:xfrm>
            <a:off x="251950" y="2009100"/>
            <a:ext cx="47583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Lift ???</a:t>
            </a:r>
            <a:endParaRPr b="1" sz="6111">
              <a:latin typeface="Amatic SC"/>
              <a:ea typeface="Amatic SC"/>
              <a:cs typeface="Amatic SC"/>
              <a:sym typeface="Amatic SC"/>
            </a:endParaRPr>
          </a:p>
        </p:txBody>
      </p:sp>
      <p:pic>
        <p:nvPicPr>
          <p:cNvPr id="133" name="Google Shape;133;p24"/>
          <p:cNvPicPr preferRelativeResize="0"/>
          <p:nvPr/>
        </p:nvPicPr>
        <p:blipFill>
          <a:blip r:embed="rId3">
            <a:alphaModFix/>
          </a:blip>
          <a:stretch>
            <a:fillRect/>
          </a:stretch>
        </p:blipFill>
        <p:spPr>
          <a:xfrm>
            <a:off x="4189000" y="302438"/>
            <a:ext cx="3828950" cy="4538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nvSpPr>
        <p:spPr>
          <a:xfrm>
            <a:off x="261450" y="569450"/>
            <a:ext cx="19536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Intake</a:t>
            </a:r>
            <a:endParaRPr/>
          </a:p>
        </p:txBody>
      </p:sp>
      <p:pic>
        <p:nvPicPr>
          <p:cNvPr id="139" name="Google Shape;139;p25"/>
          <p:cNvPicPr preferRelativeResize="0"/>
          <p:nvPr/>
        </p:nvPicPr>
        <p:blipFill rotWithShape="1">
          <a:blip r:embed="rId3">
            <a:alphaModFix/>
          </a:blip>
          <a:srcRect b="18735" l="15912" r="16607" t="29091"/>
          <a:stretch/>
        </p:blipFill>
        <p:spPr>
          <a:xfrm>
            <a:off x="154475" y="1738775"/>
            <a:ext cx="2063855" cy="1595600"/>
          </a:xfrm>
          <a:prstGeom prst="rect">
            <a:avLst/>
          </a:prstGeom>
          <a:noFill/>
          <a:ln>
            <a:noFill/>
          </a:ln>
        </p:spPr>
      </p:pic>
      <p:pic>
        <p:nvPicPr>
          <p:cNvPr id="140" name="Google Shape;140;p25"/>
          <p:cNvPicPr preferRelativeResize="0"/>
          <p:nvPr/>
        </p:nvPicPr>
        <p:blipFill rotWithShape="1">
          <a:blip r:embed="rId4">
            <a:alphaModFix/>
          </a:blip>
          <a:srcRect b="0" l="0" r="0" t="6489"/>
          <a:stretch/>
        </p:blipFill>
        <p:spPr>
          <a:xfrm>
            <a:off x="261450" y="3334375"/>
            <a:ext cx="1827699" cy="1695774"/>
          </a:xfrm>
          <a:prstGeom prst="rect">
            <a:avLst/>
          </a:prstGeom>
          <a:noFill/>
          <a:ln>
            <a:noFill/>
          </a:ln>
        </p:spPr>
      </p:pic>
      <p:pic>
        <p:nvPicPr>
          <p:cNvPr id="141" name="Google Shape;141;p25"/>
          <p:cNvPicPr preferRelativeResize="0"/>
          <p:nvPr/>
        </p:nvPicPr>
        <p:blipFill>
          <a:blip r:embed="rId5">
            <a:alphaModFix/>
          </a:blip>
          <a:stretch>
            <a:fillRect/>
          </a:stretch>
        </p:blipFill>
        <p:spPr>
          <a:xfrm>
            <a:off x="6061750" y="569452"/>
            <a:ext cx="3082250" cy="4228826"/>
          </a:xfrm>
          <a:prstGeom prst="rect">
            <a:avLst/>
          </a:prstGeom>
          <a:noFill/>
          <a:ln>
            <a:noFill/>
          </a:ln>
        </p:spPr>
      </p:pic>
      <p:pic>
        <p:nvPicPr>
          <p:cNvPr id="142" name="Google Shape;142;p25"/>
          <p:cNvPicPr preferRelativeResize="0"/>
          <p:nvPr/>
        </p:nvPicPr>
        <p:blipFill rotWithShape="1">
          <a:blip r:embed="rId6">
            <a:alphaModFix/>
          </a:blip>
          <a:srcRect b="0" l="3021" r="7058" t="0"/>
          <a:stretch/>
        </p:blipFill>
        <p:spPr>
          <a:xfrm>
            <a:off x="2429975" y="178463"/>
            <a:ext cx="3843300" cy="4397100"/>
          </a:xfrm>
          <a:prstGeom prst="snip2DiagRect">
            <a:avLst>
              <a:gd fmla="val 32437" name="adj1"/>
              <a:gd fmla="val 16667" name="adj2"/>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nvSpPr>
        <p:spPr>
          <a:xfrm>
            <a:off x="0" y="0"/>
            <a:ext cx="18864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Funnel</a:t>
            </a:r>
            <a:endParaRPr b="1" sz="6111">
              <a:latin typeface="Amatic SC"/>
              <a:ea typeface="Amatic SC"/>
              <a:cs typeface="Amatic SC"/>
              <a:sym typeface="Amatic SC"/>
            </a:endParaRPr>
          </a:p>
        </p:txBody>
      </p:sp>
      <p:pic>
        <p:nvPicPr>
          <p:cNvPr id="148" name="Google Shape;148;p26" title="image (11).png"/>
          <p:cNvPicPr preferRelativeResize="0"/>
          <p:nvPr/>
        </p:nvPicPr>
        <p:blipFill>
          <a:blip r:embed="rId3">
            <a:alphaModFix/>
          </a:blip>
          <a:stretch>
            <a:fillRect/>
          </a:stretch>
        </p:blipFill>
        <p:spPr>
          <a:xfrm>
            <a:off x="3491050" y="90000"/>
            <a:ext cx="1387142" cy="1387142"/>
          </a:xfrm>
          <a:prstGeom prst="rect">
            <a:avLst/>
          </a:prstGeom>
          <a:noFill/>
          <a:ln>
            <a:noFill/>
          </a:ln>
        </p:spPr>
      </p:pic>
      <p:pic>
        <p:nvPicPr>
          <p:cNvPr id="149" name="Google Shape;149;p26"/>
          <p:cNvPicPr preferRelativeResize="0"/>
          <p:nvPr/>
        </p:nvPicPr>
        <p:blipFill rotWithShape="1">
          <a:blip r:embed="rId4">
            <a:alphaModFix/>
          </a:blip>
          <a:srcRect b="0" l="0" r="0" t="4634"/>
          <a:stretch/>
        </p:blipFill>
        <p:spPr>
          <a:xfrm>
            <a:off x="2896739" y="1477150"/>
            <a:ext cx="4241987" cy="3916875"/>
          </a:xfrm>
          <a:prstGeom prst="rect">
            <a:avLst/>
          </a:prstGeom>
          <a:noFill/>
          <a:ln>
            <a:noFill/>
          </a:ln>
        </p:spPr>
      </p:pic>
      <p:pic>
        <p:nvPicPr>
          <p:cNvPr id="150" name="Google Shape;150;p26" title="image (11).png"/>
          <p:cNvPicPr preferRelativeResize="0"/>
          <p:nvPr/>
        </p:nvPicPr>
        <p:blipFill>
          <a:blip r:embed="rId3">
            <a:alphaModFix/>
          </a:blip>
          <a:stretch>
            <a:fillRect/>
          </a:stretch>
        </p:blipFill>
        <p:spPr>
          <a:xfrm>
            <a:off x="7433759" y="130332"/>
            <a:ext cx="1387142" cy="1387142"/>
          </a:xfrm>
          <a:prstGeom prst="rect">
            <a:avLst/>
          </a:prstGeom>
          <a:noFill/>
          <a:ln>
            <a:noFill/>
          </a:ln>
        </p:spPr>
      </p:pic>
      <p:pic>
        <p:nvPicPr>
          <p:cNvPr id="151" name="Google Shape;151;p26" title="image (11).png"/>
          <p:cNvPicPr preferRelativeResize="0"/>
          <p:nvPr/>
        </p:nvPicPr>
        <p:blipFill>
          <a:blip r:embed="rId3">
            <a:alphaModFix/>
          </a:blip>
          <a:stretch>
            <a:fillRect/>
          </a:stretch>
        </p:blipFill>
        <p:spPr>
          <a:xfrm>
            <a:off x="6079190" y="90000"/>
            <a:ext cx="1387142" cy="1387142"/>
          </a:xfrm>
          <a:prstGeom prst="rect">
            <a:avLst/>
          </a:prstGeom>
          <a:noFill/>
          <a:ln>
            <a:noFill/>
          </a:ln>
        </p:spPr>
      </p:pic>
      <p:pic>
        <p:nvPicPr>
          <p:cNvPr id="152" name="Google Shape;152;p26" title="image (11).png"/>
          <p:cNvPicPr preferRelativeResize="0"/>
          <p:nvPr/>
        </p:nvPicPr>
        <p:blipFill>
          <a:blip r:embed="rId3">
            <a:alphaModFix/>
          </a:blip>
          <a:stretch>
            <a:fillRect/>
          </a:stretch>
        </p:blipFill>
        <p:spPr>
          <a:xfrm>
            <a:off x="4740738" y="90000"/>
            <a:ext cx="1387142" cy="1387142"/>
          </a:xfrm>
          <a:prstGeom prst="rect">
            <a:avLst/>
          </a:prstGeom>
          <a:noFill/>
          <a:ln>
            <a:noFill/>
          </a:ln>
        </p:spPr>
      </p:pic>
      <p:pic>
        <p:nvPicPr>
          <p:cNvPr id="153" name="Google Shape;153;p26"/>
          <p:cNvPicPr preferRelativeResize="0"/>
          <p:nvPr/>
        </p:nvPicPr>
        <p:blipFill rotWithShape="1">
          <a:blip r:embed="rId5">
            <a:alphaModFix/>
          </a:blip>
          <a:srcRect b="0" l="6335" r="1710" t="0"/>
          <a:stretch/>
        </p:blipFill>
        <p:spPr>
          <a:xfrm>
            <a:off x="70925" y="1517475"/>
            <a:ext cx="2825822" cy="3666349"/>
          </a:xfrm>
          <a:prstGeom prst="rect">
            <a:avLst/>
          </a:prstGeom>
          <a:noFill/>
          <a:ln>
            <a:noFill/>
          </a:ln>
        </p:spPr>
      </p:pic>
      <p:pic>
        <p:nvPicPr>
          <p:cNvPr id="154" name="Google Shape;154;p26"/>
          <p:cNvPicPr preferRelativeResize="0"/>
          <p:nvPr/>
        </p:nvPicPr>
        <p:blipFill rotWithShape="1">
          <a:blip r:embed="rId6">
            <a:alphaModFix/>
          </a:blip>
          <a:srcRect b="0" l="6390" r="5215" t="0"/>
          <a:stretch/>
        </p:blipFill>
        <p:spPr>
          <a:xfrm>
            <a:off x="7307475" y="1779462"/>
            <a:ext cx="1765575" cy="33122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nvSpPr>
        <p:spPr>
          <a:xfrm>
            <a:off x="0" y="150975"/>
            <a:ext cx="2302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Shooter</a:t>
            </a:r>
            <a:endParaRPr/>
          </a:p>
        </p:txBody>
      </p:sp>
      <p:pic>
        <p:nvPicPr>
          <p:cNvPr id="160" name="Google Shape;160;p27"/>
          <p:cNvPicPr preferRelativeResize="0"/>
          <p:nvPr/>
        </p:nvPicPr>
        <p:blipFill>
          <a:blip r:embed="rId3">
            <a:alphaModFix/>
          </a:blip>
          <a:stretch>
            <a:fillRect/>
          </a:stretch>
        </p:blipFill>
        <p:spPr>
          <a:xfrm>
            <a:off x="0" y="1831650"/>
            <a:ext cx="3766992" cy="3353750"/>
          </a:xfrm>
          <a:prstGeom prst="rect">
            <a:avLst/>
          </a:prstGeom>
          <a:noFill/>
          <a:ln>
            <a:noFill/>
          </a:ln>
        </p:spPr>
      </p:pic>
      <p:pic>
        <p:nvPicPr>
          <p:cNvPr id="161" name="Google Shape;161;p27"/>
          <p:cNvPicPr preferRelativeResize="0"/>
          <p:nvPr/>
        </p:nvPicPr>
        <p:blipFill rotWithShape="1">
          <a:blip r:embed="rId4">
            <a:alphaModFix/>
          </a:blip>
          <a:srcRect b="4521" l="0" r="0" t="4128"/>
          <a:stretch/>
        </p:blipFill>
        <p:spPr>
          <a:xfrm>
            <a:off x="1917550" y="0"/>
            <a:ext cx="2935800" cy="3255000"/>
          </a:xfrm>
          <a:prstGeom prst="snip2DiagRect">
            <a:avLst>
              <a:gd fmla="val 36576" name="adj1"/>
              <a:gd fmla="val 28419" name="adj2"/>
            </a:avLst>
          </a:prstGeom>
          <a:noFill/>
          <a:ln>
            <a:noFill/>
          </a:ln>
        </p:spPr>
      </p:pic>
      <p:pic>
        <p:nvPicPr>
          <p:cNvPr id="162" name="Google Shape;162;p27"/>
          <p:cNvPicPr preferRelativeResize="0"/>
          <p:nvPr/>
        </p:nvPicPr>
        <p:blipFill rotWithShape="1">
          <a:blip r:embed="rId5">
            <a:alphaModFix/>
          </a:blip>
          <a:srcRect b="18735" l="15912" r="16607" t="29091"/>
          <a:stretch/>
        </p:blipFill>
        <p:spPr>
          <a:xfrm>
            <a:off x="0" y="1195725"/>
            <a:ext cx="1455300" cy="1125300"/>
          </a:xfrm>
          <a:prstGeom prst="snip2DiagRect">
            <a:avLst>
              <a:gd fmla="val 36079" name="adj1"/>
              <a:gd fmla="val 6851" name="adj2"/>
            </a:avLst>
          </a:prstGeom>
          <a:noFill/>
          <a:ln>
            <a:noFill/>
          </a:ln>
        </p:spPr>
      </p:pic>
      <p:pic>
        <p:nvPicPr>
          <p:cNvPr id="163" name="Google Shape;163;p27"/>
          <p:cNvPicPr preferRelativeResize="0"/>
          <p:nvPr/>
        </p:nvPicPr>
        <p:blipFill>
          <a:blip r:embed="rId6">
            <a:alphaModFix/>
          </a:blip>
          <a:stretch>
            <a:fillRect/>
          </a:stretch>
        </p:blipFill>
        <p:spPr>
          <a:xfrm>
            <a:off x="5952075" y="300501"/>
            <a:ext cx="3103024" cy="4843000"/>
          </a:xfrm>
          <a:prstGeom prst="rect">
            <a:avLst/>
          </a:prstGeom>
          <a:noFill/>
          <a:ln>
            <a:noFill/>
          </a:ln>
        </p:spPr>
      </p:pic>
      <p:pic>
        <p:nvPicPr>
          <p:cNvPr id="164" name="Google Shape;164;p27"/>
          <p:cNvPicPr preferRelativeResize="0"/>
          <p:nvPr/>
        </p:nvPicPr>
        <p:blipFill rotWithShape="1">
          <a:blip r:embed="rId7">
            <a:alphaModFix/>
          </a:blip>
          <a:srcRect b="11236" l="22144" r="27240" t="15229"/>
          <a:stretch/>
        </p:blipFill>
        <p:spPr>
          <a:xfrm>
            <a:off x="4239585" y="1512400"/>
            <a:ext cx="1239900" cy="1801200"/>
          </a:xfrm>
          <a:prstGeom prst="rect">
            <a:avLst/>
          </a:prstGeom>
          <a:noFill/>
          <a:ln>
            <a:noFill/>
          </a:ln>
        </p:spPr>
      </p:pic>
      <p:pic>
        <p:nvPicPr>
          <p:cNvPr id="165" name="Google Shape;165;p27"/>
          <p:cNvPicPr preferRelativeResize="0"/>
          <p:nvPr/>
        </p:nvPicPr>
        <p:blipFill rotWithShape="1">
          <a:blip r:embed="rId8">
            <a:alphaModFix/>
          </a:blip>
          <a:srcRect b="5013" l="6826" r="6548" t="4652"/>
          <a:stretch/>
        </p:blipFill>
        <p:spPr>
          <a:xfrm>
            <a:off x="4160125" y="3493225"/>
            <a:ext cx="1541300" cy="1607200"/>
          </a:xfrm>
          <a:prstGeom prst="rect">
            <a:avLst/>
          </a:prstGeom>
          <a:noFill/>
          <a:ln>
            <a:noFill/>
          </a:ln>
        </p:spPr>
      </p:pic>
      <p:pic>
        <p:nvPicPr>
          <p:cNvPr id="166" name="Google Shape;166;p27"/>
          <p:cNvPicPr preferRelativeResize="0"/>
          <p:nvPr/>
        </p:nvPicPr>
        <p:blipFill rotWithShape="1">
          <a:blip r:embed="rId9">
            <a:alphaModFix/>
          </a:blip>
          <a:srcRect b="1807" l="4896" r="4769" t="4030"/>
          <a:stretch/>
        </p:blipFill>
        <p:spPr>
          <a:xfrm>
            <a:off x="5213175" y="220000"/>
            <a:ext cx="1239900" cy="12924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nvSpPr>
        <p:spPr>
          <a:xfrm>
            <a:off x="141925" y="1538700"/>
            <a:ext cx="1289400" cy="206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Eski </a:t>
            </a:r>
            <a:endParaRPr b="1" sz="6111">
              <a:latin typeface="Amatic SC"/>
              <a:ea typeface="Amatic SC"/>
              <a:cs typeface="Amatic SC"/>
              <a:sym typeface="Amatic SC"/>
            </a:endParaRPr>
          </a:p>
          <a:p>
            <a:pPr indent="0" lvl="0" marL="0" rtl="0" algn="ctr">
              <a:spcBef>
                <a:spcPts val="0"/>
              </a:spcBef>
              <a:spcAft>
                <a:spcPts val="0"/>
              </a:spcAft>
              <a:buNone/>
            </a:pPr>
            <a:r>
              <a:rPr b="1" lang="tr" sz="6111">
                <a:latin typeface="Amatic SC"/>
                <a:ea typeface="Amatic SC"/>
                <a:cs typeface="Amatic SC"/>
                <a:sym typeface="Amatic SC"/>
              </a:rPr>
              <a:t>Auto</a:t>
            </a:r>
            <a:endParaRPr b="1" sz="6111">
              <a:latin typeface="Amatic SC"/>
              <a:ea typeface="Amatic SC"/>
              <a:cs typeface="Amatic SC"/>
              <a:sym typeface="Amatic SC"/>
            </a:endParaRPr>
          </a:p>
        </p:txBody>
      </p:sp>
      <p:pic>
        <p:nvPicPr>
          <p:cNvPr id="172" name="Google Shape;172;p28" title="FTC-25/26-EskiAuto">
            <a:hlinkClick r:id="rId3"/>
          </p:cNvPr>
          <p:cNvPicPr preferRelativeResize="0"/>
          <p:nvPr/>
        </p:nvPicPr>
        <p:blipFill>
          <a:blip r:embed="rId4">
            <a:alphaModFix/>
          </a:blip>
          <a:stretch>
            <a:fillRect/>
          </a:stretch>
        </p:blipFill>
        <p:spPr>
          <a:xfrm>
            <a:off x="1591000" y="523325"/>
            <a:ext cx="7283300" cy="409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nvSpPr>
        <p:spPr>
          <a:xfrm>
            <a:off x="311150" y="232450"/>
            <a:ext cx="32130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Limelight 3A</a:t>
            </a:r>
            <a:endParaRPr b="1" sz="6111">
              <a:latin typeface="Amatic SC"/>
              <a:ea typeface="Amatic SC"/>
              <a:cs typeface="Amatic SC"/>
              <a:sym typeface="Amatic SC"/>
            </a:endParaRPr>
          </a:p>
        </p:txBody>
      </p:sp>
      <p:pic>
        <p:nvPicPr>
          <p:cNvPr id="178" name="Google Shape;178;p29"/>
          <p:cNvPicPr preferRelativeResize="0"/>
          <p:nvPr/>
        </p:nvPicPr>
        <p:blipFill rotWithShape="1">
          <a:blip r:embed="rId3">
            <a:alphaModFix/>
          </a:blip>
          <a:srcRect b="15689" l="4802" r="3889" t="16241"/>
          <a:stretch/>
        </p:blipFill>
        <p:spPr>
          <a:xfrm>
            <a:off x="311150" y="1580800"/>
            <a:ext cx="3524250" cy="2627374"/>
          </a:xfrm>
          <a:prstGeom prst="rect">
            <a:avLst/>
          </a:prstGeom>
          <a:noFill/>
          <a:ln>
            <a:noFill/>
          </a:ln>
        </p:spPr>
      </p:pic>
      <p:pic>
        <p:nvPicPr>
          <p:cNvPr id="179" name="Google Shape;179;p29"/>
          <p:cNvPicPr preferRelativeResize="0"/>
          <p:nvPr/>
        </p:nvPicPr>
        <p:blipFill>
          <a:blip r:embed="rId4">
            <a:alphaModFix/>
          </a:blip>
          <a:stretch>
            <a:fillRect/>
          </a:stretch>
        </p:blipFill>
        <p:spPr>
          <a:xfrm>
            <a:off x="4178275" y="1357725"/>
            <a:ext cx="4119000" cy="3073500"/>
          </a:xfrm>
          <a:prstGeom prst="roundRect">
            <a:avLst>
              <a:gd fmla="val 8816"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30"/>
          <p:cNvSpPr txBox="1"/>
          <p:nvPr>
            <p:ph type="title"/>
          </p:nvPr>
        </p:nvSpPr>
        <p:spPr>
          <a:xfrm>
            <a:off x="91400" y="0"/>
            <a:ext cx="3411600" cy="5143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tr" sz="10883">
                <a:solidFill>
                  <a:srgbClr val="000000"/>
                </a:solidFill>
              </a:rPr>
              <a:t>Tasarım</a:t>
            </a:r>
            <a:endParaRPr sz="10883">
              <a:solidFill>
                <a:srgbClr val="000000"/>
              </a:solidFill>
            </a:endParaRPr>
          </a:p>
          <a:p>
            <a:pPr indent="0" lvl="0" marL="0" rtl="0" algn="ctr">
              <a:spcBef>
                <a:spcPts val="0"/>
              </a:spcBef>
              <a:spcAft>
                <a:spcPts val="0"/>
              </a:spcAft>
              <a:buNone/>
            </a:pPr>
            <a:r>
              <a:rPr lang="tr" sz="11883">
                <a:solidFill>
                  <a:srgbClr val="000000"/>
                </a:solidFill>
              </a:rPr>
              <a:t>İmalat</a:t>
            </a:r>
            <a:endParaRPr sz="11883">
              <a:solidFill>
                <a:srgbClr val="000000"/>
              </a:solidFill>
            </a:endParaRPr>
          </a:p>
          <a:p>
            <a:pPr indent="0" lvl="0" marL="0" rtl="0" algn="ctr">
              <a:spcBef>
                <a:spcPts val="0"/>
              </a:spcBef>
              <a:spcAft>
                <a:spcPts val="0"/>
              </a:spcAft>
              <a:buNone/>
            </a:pPr>
            <a:r>
              <a:rPr lang="tr" sz="13105">
                <a:solidFill>
                  <a:srgbClr val="000000"/>
                </a:solidFill>
              </a:rPr>
              <a:t>Süreci</a:t>
            </a:r>
            <a:endParaRPr sz="13105">
              <a:solidFill>
                <a:srgbClr val="000000"/>
              </a:solidFill>
            </a:endParaRPr>
          </a:p>
        </p:txBody>
      </p:sp>
      <p:pic>
        <p:nvPicPr>
          <p:cNvPr id="185" name="Google Shape;185;p30"/>
          <p:cNvPicPr preferRelativeResize="0"/>
          <p:nvPr/>
        </p:nvPicPr>
        <p:blipFill rotWithShape="1">
          <a:blip r:embed="rId3">
            <a:alphaModFix/>
          </a:blip>
          <a:srcRect b="7178" l="13130" r="11192" t="11896"/>
          <a:stretch/>
        </p:blipFill>
        <p:spPr>
          <a:xfrm>
            <a:off x="7100650" y="2704452"/>
            <a:ext cx="1981800" cy="2119500"/>
          </a:xfrm>
          <a:prstGeom prst="snip2DiagRect">
            <a:avLst>
              <a:gd fmla="val 12717" name="adj1"/>
              <a:gd fmla="val 24855" name="adj2"/>
            </a:avLst>
          </a:prstGeom>
          <a:noFill/>
          <a:ln>
            <a:noFill/>
          </a:ln>
        </p:spPr>
      </p:pic>
      <p:pic>
        <p:nvPicPr>
          <p:cNvPr id="186" name="Google Shape;186;p30"/>
          <p:cNvPicPr preferRelativeResize="0"/>
          <p:nvPr/>
        </p:nvPicPr>
        <p:blipFill>
          <a:blip r:embed="rId4">
            <a:alphaModFix/>
          </a:blip>
          <a:stretch>
            <a:fillRect/>
          </a:stretch>
        </p:blipFill>
        <p:spPr>
          <a:xfrm>
            <a:off x="3375775" y="161150"/>
            <a:ext cx="3722776" cy="2471675"/>
          </a:xfrm>
          <a:prstGeom prst="rect">
            <a:avLst/>
          </a:prstGeom>
          <a:noFill/>
          <a:ln>
            <a:noFill/>
          </a:ln>
        </p:spPr>
      </p:pic>
      <p:pic>
        <p:nvPicPr>
          <p:cNvPr id="187" name="Google Shape;187;p30"/>
          <p:cNvPicPr preferRelativeResize="0"/>
          <p:nvPr/>
        </p:nvPicPr>
        <p:blipFill rotWithShape="1">
          <a:blip r:embed="rId5">
            <a:alphaModFix/>
          </a:blip>
          <a:srcRect b="16207" l="22553" r="19395" t="15031"/>
          <a:stretch/>
        </p:blipFill>
        <p:spPr>
          <a:xfrm>
            <a:off x="3248750" y="2379200"/>
            <a:ext cx="2189100" cy="2593200"/>
          </a:xfrm>
          <a:prstGeom prst="snip2DiagRect">
            <a:avLst>
              <a:gd fmla="val 0" name="adj1"/>
              <a:gd fmla="val 20021" name="adj2"/>
            </a:avLst>
          </a:prstGeom>
          <a:noFill/>
          <a:ln>
            <a:noFill/>
          </a:ln>
        </p:spPr>
      </p:pic>
      <p:pic>
        <p:nvPicPr>
          <p:cNvPr id="188" name="Google Shape;188;p30" title="image (10).png"/>
          <p:cNvPicPr preferRelativeResize="0"/>
          <p:nvPr/>
        </p:nvPicPr>
        <p:blipFill rotWithShape="1">
          <a:blip r:embed="rId6">
            <a:alphaModFix/>
          </a:blip>
          <a:srcRect b="11892" l="21195" r="20270" t="13262"/>
          <a:stretch/>
        </p:blipFill>
        <p:spPr>
          <a:xfrm>
            <a:off x="7176825" y="227337"/>
            <a:ext cx="1829449" cy="2339301"/>
          </a:xfrm>
          <a:prstGeom prst="rect">
            <a:avLst/>
          </a:prstGeom>
          <a:noFill/>
          <a:ln>
            <a:noFill/>
          </a:ln>
        </p:spPr>
      </p:pic>
      <p:pic>
        <p:nvPicPr>
          <p:cNvPr id="189" name="Google Shape;189;p30"/>
          <p:cNvPicPr preferRelativeResize="0"/>
          <p:nvPr/>
        </p:nvPicPr>
        <p:blipFill rotWithShape="1">
          <a:blip r:embed="rId7">
            <a:alphaModFix/>
          </a:blip>
          <a:srcRect b="6609" l="12590" r="9973" t="6652"/>
          <a:stretch/>
        </p:blipFill>
        <p:spPr>
          <a:xfrm flipH="1">
            <a:off x="6213825" y="2450225"/>
            <a:ext cx="963000" cy="955200"/>
          </a:xfrm>
          <a:prstGeom prst="snip2DiagRect">
            <a:avLst>
              <a:gd fmla="val 0" name="adj1"/>
              <a:gd fmla="val 42837" name="adj2"/>
            </a:avLst>
          </a:prstGeom>
          <a:noFill/>
          <a:ln>
            <a:noFill/>
          </a:ln>
        </p:spPr>
      </p:pic>
      <p:pic>
        <p:nvPicPr>
          <p:cNvPr id="190" name="Google Shape;190;p30"/>
          <p:cNvPicPr preferRelativeResize="0"/>
          <p:nvPr/>
        </p:nvPicPr>
        <p:blipFill rotWithShape="1">
          <a:blip r:embed="rId8">
            <a:alphaModFix/>
          </a:blip>
          <a:srcRect b="9523" l="0" r="0" t="10181"/>
          <a:stretch/>
        </p:blipFill>
        <p:spPr>
          <a:xfrm>
            <a:off x="5269100" y="3566646"/>
            <a:ext cx="1829450" cy="14689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1"/>
          <p:cNvSpPr txBox="1"/>
          <p:nvPr/>
        </p:nvSpPr>
        <p:spPr>
          <a:xfrm>
            <a:off x="311150" y="232450"/>
            <a:ext cx="3460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Talaşlı İmalat</a:t>
            </a:r>
            <a:endParaRPr b="1" sz="6111">
              <a:latin typeface="Amatic SC"/>
              <a:ea typeface="Amatic SC"/>
              <a:cs typeface="Amatic SC"/>
              <a:sym typeface="Amatic SC"/>
            </a:endParaRPr>
          </a:p>
        </p:txBody>
      </p:sp>
      <p:pic>
        <p:nvPicPr>
          <p:cNvPr id="196" name="Google Shape;196;p31"/>
          <p:cNvPicPr preferRelativeResize="0"/>
          <p:nvPr/>
        </p:nvPicPr>
        <p:blipFill>
          <a:blip r:embed="rId3">
            <a:alphaModFix/>
          </a:blip>
          <a:stretch>
            <a:fillRect/>
          </a:stretch>
        </p:blipFill>
        <p:spPr>
          <a:xfrm>
            <a:off x="4921771" y="55125"/>
            <a:ext cx="3865899" cy="2036050"/>
          </a:xfrm>
          <a:prstGeom prst="rect">
            <a:avLst/>
          </a:prstGeom>
          <a:noFill/>
          <a:ln>
            <a:noFill/>
          </a:ln>
        </p:spPr>
      </p:pic>
      <p:pic>
        <p:nvPicPr>
          <p:cNvPr id="197" name="Google Shape;197;p31"/>
          <p:cNvPicPr preferRelativeResize="0"/>
          <p:nvPr/>
        </p:nvPicPr>
        <p:blipFill>
          <a:blip r:embed="rId4">
            <a:alphaModFix/>
          </a:blip>
          <a:stretch>
            <a:fillRect/>
          </a:stretch>
        </p:blipFill>
        <p:spPr>
          <a:xfrm>
            <a:off x="4748725" y="2144067"/>
            <a:ext cx="4212000" cy="2809500"/>
          </a:xfrm>
          <a:prstGeom prst="roundRect">
            <a:avLst>
              <a:gd fmla="val 16667" name="adj"/>
            </a:avLst>
          </a:prstGeom>
          <a:noFill/>
          <a:ln>
            <a:noFill/>
          </a:ln>
        </p:spPr>
      </p:pic>
      <p:pic>
        <p:nvPicPr>
          <p:cNvPr id="198" name="Google Shape;198;p31"/>
          <p:cNvPicPr preferRelativeResize="0"/>
          <p:nvPr/>
        </p:nvPicPr>
        <p:blipFill>
          <a:blip r:embed="rId5">
            <a:alphaModFix/>
          </a:blip>
          <a:stretch>
            <a:fillRect/>
          </a:stretch>
        </p:blipFill>
        <p:spPr>
          <a:xfrm>
            <a:off x="120675" y="1431825"/>
            <a:ext cx="4493675" cy="34488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4572000" y="0"/>
            <a:ext cx="4572000" cy="51435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pic>
        <p:nvPicPr>
          <p:cNvPr id="66" name="Google Shape;66;p14"/>
          <p:cNvPicPr preferRelativeResize="0"/>
          <p:nvPr/>
        </p:nvPicPr>
        <p:blipFill>
          <a:blip r:embed="rId3">
            <a:alphaModFix/>
          </a:blip>
          <a:stretch>
            <a:fillRect/>
          </a:stretch>
        </p:blipFill>
        <p:spPr>
          <a:xfrm>
            <a:off x="4778016" y="0"/>
            <a:ext cx="4321969" cy="5143500"/>
          </a:xfrm>
          <a:prstGeom prst="rect">
            <a:avLst/>
          </a:prstGeom>
          <a:noFill/>
          <a:ln>
            <a:noFill/>
          </a:ln>
        </p:spPr>
      </p:pic>
      <p:sp>
        <p:nvSpPr>
          <p:cNvPr id="67" name="Google Shape;67;p14"/>
          <p:cNvSpPr txBox="1"/>
          <p:nvPr>
            <p:ph type="title"/>
          </p:nvPr>
        </p:nvSpPr>
        <p:spPr>
          <a:xfrm>
            <a:off x="311700" y="292850"/>
            <a:ext cx="3925800" cy="80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tr"/>
              <a:t>İçerik…</a:t>
            </a:r>
            <a:endParaRPr/>
          </a:p>
        </p:txBody>
      </p:sp>
      <p:sp>
        <p:nvSpPr>
          <p:cNvPr id="68" name="Google Shape;68;p14"/>
          <p:cNvSpPr txBox="1"/>
          <p:nvPr>
            <p:ph idx="2" type="body"/>
          </p:nvPr>
        </p:nvSpPr>
        <p:spPr>
          <a:xfrm>
            <a:off x="311700" y="1228675"/>
            <a:ext cx="4260300" cy="3340200"/>
          </a:xfrm>
          <a:prstGeom prst="rect">
            <a:avLst/>
          </a:prstGeom>
        </p:spPr>
        <p:txBody>
          <a:bodyPr anchorCtr="0" anchor="t" bIns="91425" lIns="91425" spcFirstLastPara="1" rIns="91425" wrap="square" tIns="91425">
            <a:normAutofit lnSpcReduction="20000"/>
          </a:bodyPr>
          <a:lstStyle/>
          <a:p>
            <a:pPr indent="0" lvl="0" marL="0" rtl="0" algn="l">
              <a:lnSpc>
                <a:spcPct val="150000"/>
              </a:lnSpc>
              <a:spcBef>
                <a:spcPts val="0"/>
              </a:spcBef>
              <a:spcAft>
                <a:spcPts val="0"/>
              </a:spcAft>
              <a:buNone/>
            </a:pPr>
            <a:r>
              <a:rPr lang="tr" sz="2000">
                <a:latin typeface="Oswald Light"/>
                <a:ea typeface="Oswald Light"/>
                <a:cs typeface="Oswald Light"/>
                <a:sym typeface="Oswald Light"/>
              </a:rPr>
              <a:t>→ 2025-26 Oyunu, Strateji, Yarışma</a:t>
            </a:r>
            <a:endParaRPr sz="2000">
              <a:latin typeface="Oswald Light"/>
              <a:ea typeface="Oswald Light"/>
              <a:cs typeface="Oswald Light"/>
              <a:sym typeface="Oswald Light"/>
            </a:endParaRPr>
          </a:p>
          <a:p>
            <a:pPr indent="0" lvl="0" marL="0" rtl="0" algn="l">
              <a:lnSpc>
                <a:spcPct val="150000"/>
              </a:lnSpc>
              <a:spcBef>
                <a:spcPts val="1200"/>
              </a:spcBef>
              <a:spcAft>
                <a:spcPts val="0"/>
              </a:spcAft>
              <a:buNone/>
            </a:pPr>
            <a:r>
              <a:rPr lang="tr" sz="2000">
                <a:latin typeface="Oswald Light"/>
                <a:ea typeface="Oswald Light"/>
                <a:cs typeface="Oswald Light"/>
                <a:sym typeface="Oswald Light"/>
              </a:rPr>
              <a:t>→ Robotumuz, Kabiliyetleri</a:t>
            </a:r>
            <a:endParaRPr sz="2000">
              <a:latin typeface="Oswald Light"/>
              <a:ea typeface="Oswald Light"/>
              <a:cs typeface="Oswald Light"/>
              <a:sym typeface="Oswald Light"/>
            </a:endParaRPr>
          </a:p>
          <a:p>
            <a:pPr indent="0" lvl="0" marL="0" rtl="0" algn="l">
              <a:lnSpc>
                <a:spcPct val="150000"/>
              </a:lnSpc>
              <a:spcBef>
                <a:spcPts val="1200"/>
              </a:spcBef>
              <a:spcAft>
                <a:spcPts val="0"/>
              </a:spcAft>
              <a:buNone/>
            </a:pPr>
            <a:r>
              <a:rPr lang="tr" sz="2000">
                <a:latin typeface="Oswald Light"/>
                <a:ea typeface="Oswald Light"/>
                <a:cs typeface="Oswald Light"/>
                <a:sym typeface="Oswald Light"/>
              </a:rPr>
              <a:t>→ Tasarımımızın İmalat Süreci</a:t>
            </a:r>
            <a:endParaRPr sz="2000">
              <a:latin typeface="Oswald Light"/>
              <a:ea typeface="Oswald Light"/>
              <a:cs typeface="Oswald Light"/>
              <a:sym typeface="Oswald Light"/>
            </a:endParaRPr>
          </a:p>
          <a:p>
            <a:pPr indent="0" lvl="0" marL="0" rtl="0" algn="l">
              <a:lnSpc>
                <a:spcPct val="150000"/>
              </a:lnSpc>
              <a:spcBef>
                <a:spcPts val="1200"/>
              </a:spcBef>
              <a:spcAft>
                <a:spcPts val="0"/>
              </a:spcAft>
              <a:buNone/>
            </a:pPr>
            <a:r>
              <a:rPr lang="tr" sz="2000">
                <a:latin typeface="Oswald Light"/>
                <a:ea typeface="Oswald Light"/>
                <a:cs typeface="Oswald Light"/>
                <a:sym typeface="Oswald Light"/>
              </a:rPr>
              <a:t>→ Mekanik Tasarımımız, Tüyolar</a:t>
            </a:r>
            <a:endParaRPr sz="2000">
              <a:latin typeface="Oswald Light"/>
              <a:ea typeface="Oswald Light"/>
              <a:cs typeface="Oswald Light"/>
              <a:sym typeface="Oswald Light"/>
            </a:endParaRPr>
          </a:p>
          <a:p>
            <a:pPr indent="0" lvl="0" marL="0" rtl="0" algn="l">
              <a:lnSpc>
                <a:spcPct val="150000"/>
              </a:lnSpc>
              <a:spcBef>
                <a:spcPts val="1200"/>
              </a:spcBef>
              <a:spcAft>
                <a:spcPts val="0"/>
              </a:spcAft>
              <a:buNone/>
            </a:pPr>
            <a:r>
              <a:rPr lang="tr" sz="2000">
                <a:latin typeface="Oswald Light"/>
                <a:ea typeface="Oswald Light"/>
                <a:cs typeface="Oswald Light"/>
                <a:sym typeface="Oswald Light"/>
              </a:rPr>
              <a:t>→ Elektronik Donanımımız ve </a:t>
            </a:r>
            <a:r>
              <a:rPr lang="tr" sz="2000">
                <a:latin typeface="Oswald Light"/>
                <a:ea typeface="Oswald Light"/>
                <a:cs typeface="Oswald Light"/>
                <a:sym typeface="Oswald Light"/>
              </a:rPr>
              <a:t>Temelleri</a:t>
            </a:r>
            <a:endParaRPr sz="2000">
              <a:latin typeface="Oswald Light"/>
              <a:ea typeface="Oswald Light"/>
              <a:cs typeface="Oswald Light"/>
              <a:sym typeface="Oswald Light"/>
            </a:endParaRPr>
          </a:p>
          <a:p>
            <a:pPr indent="0" lvl="0" marL="0" rtl="0" algn="l">
              <a:lnSpc>
                <a:spcPct val="150000"/>
              </a:lnSpc>
              <a:spcBef>
                <a:spcPts val="1200"/>
              </a:spcBef>
              <a:spcAft>
                <a:spcPts val="1200"/>
              </a:spcAft>
              <a:buNone/>
            </a:pPr>
            <a:r>
              <a:rPr lang="tr" sz="2000">
                <a:latin typeface="Oswald Light"/>
                <a:ea typeface="Oswald Light"/>
                <a:cs typeface="Oswald Light"/>
                <a:sym typeface="Oswald Light"/>
              </a:rPr>
              <a:t>→ Yazılım, Mantık, Temeller</a:t>
            </a:r>
            <a:endParaRPr sz="2000">
              <a:latin typeface="Oswald Light"/>
              <a:ea typeface="Oswald Light"/>
              <a:cs typeface="Oswald Light"/>
              <a:sym typeface="Oswal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We've had a lot of people reach out wanting to see more steel cutting footage on the MR-1. For this part we turn to spindle down low and go for full depth of cut to highlight the torque and rigidity of the machine. Stay tuned as we finish drilling, threading,  and chamfering the part in a later video. To learn more about the MR-1 CNC Milling Machine please visit our website https://www.langmuirsystems.com/mr1&#10;&#10;0:00 - Intro&#10;1:28 - Facing&#10;3:31 - Roughing&#10;8:56 - Finishing" id="203" name="Google Shape;203;p32" title="Machining a Steel Part on the MR-1 CNC Gantry Mill - FULL Cutting Footage">
            <a:hlinkClick r:id="rId3"/>
          </p:cNvPr>
          <p:cNvPicPr preferRelativeResize="0"/>
          <p:nvPr/>
        </p:nvPicPr>
        <p:blipFill>
          <a:blip r:embed="rId4">
            <a:alphaModFix/>
          </a:blip>
          <a:stretch>
            <a:fillRect/>
          </a:stretch>
        </p:blipFill>
        <p:spPr>
          <a:xfrm>
            <a:off x="771950" y="468425"/>
            <a:ext cx="7478500" cy="4206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3"/>
          <p:cNvSpPr txBox="1"/>
          <p:nvPr/>
        </p:nvSpPr>
        <p:spPr>
          <a:xfrm>
            <a:off x="311150" y="232450"/>
            <a:ext cx="41274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FDM - 3D Baskı </a:t>
            </a:r>
            <a:endParaRPr b="1" sz="6111">
              <a:latin typeface="Amatic SC"/>
              <a:ea typeface="Amatic SC"/>
              <a:cs typeface="Amatic SC"/>
              <a:sym typeface="Amatic SC"/>
            </a:endParaRPr>
          </a:p>
        </p:txBody>
      </p:sp>
      <p:pic>
        <p:nvPicPr>
          <p:cNvPr id="209" name="Google Shape;209;p33"/>
          <p:cNvPicPr preferRelativeResize="0"/>
          <p:nvPr/>
        </p:nvPicPr>
        <p:blipFill rotWithShape="1">
          <a:blip r:embed="rId3">
            <a:alphaModFix/>
          </a:blip>
          <a:srcRect b="0" l="28033" r="15707" t="0"/>
          <a:stretch/>
        </p:blipFill>
        <p:spPr>
          <a:xfrm>
            <a:off x="108575" y="1297375"/>
            <a:ext cx="3226727" cy="3480949"/>
          </a:xfrm>
          <a:prstGeom prst="rect">
            <a:avLst/>
          </a:prstGeom>
          <a:noFill/>
          <a:ln>
            <a:noFill/>
          </a:ln>
        </p:spPr>
      </p:pic>
      <p:pic>
        <p:nvPicPr>
          <p:cNvPr id="210" name="Google Shape;210;p33"/>
          <p:cNvPicPr preferRelativeResize="0"/>
          <p:nvPr/>
        </p:nvPicPr>
        <p:blipFill rotWithShape="1">
          <a:blip r:embed="rId4">
            <a:alphaModFix/>
          </a:blip>
          <a:srcRect b="16207" l="22553" r="19395" t="15031"/>
          <a:stretch/>
        </p:blipFill>
        <p:spPr>
          <a:xfrm>
            <a:off x="3335300" y="1474100"/>
            <a:ext cx="2640000" cy="3127500"/>
          </a:xfrm>
          <a:prstGeom prst="snip2DiagRect">
            <a:avLst>
              <a:gd fmla="val 0" name="adj1"/>
              <a:gd fmla="val 20021" name="adj2"/>
            </a:avLst>
          </a:prstGeom>
          <a:noFill/>
          <a:ln>
            <a:noFill/>
          </a:ln>
        </p:spPr>
      </p:pic>
      <p:pic>
        <p:nvPicPr>
          <p:cNvPr id="211" name="Google Shape;211;p33"/>
          <p:cNvPicPr preferRelativeResize="0"/>
          <p:nvPr/>
        </p:nvPicPr>
        <p:blipFill rotWithShape="1">
          <a:blip r:embed="rId5">
            <a:alphaModFix/>
          </a:blip>
          <a:srcRect b="0" l="6725" r="9099" t="0"/>
          <a:stretch/>
        </p:blipFill>
        <p:spPr>
          <a:xfrm>
            <a:off x="5907100" y="1297375"/>
            <a:ext cx="3021599" cy="3589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Check out Bambu Lab 3d printers here: https://share.bambulab.com/JaredOwen&#10;3D printers can make almost anything; a moving toolhead, melted plastic, and smart designs bring objects to your desktop.&#10;Watch more animations👇&#10;https://youtu.be/lRNv4uM6auI?si=ogXx7QgMJwY7Sls0&#10;https://youtu.be/Iod6uwUGM2E?si=ZwkL4C7cLw-BPYA_&#10;https://www.youtube.com/playlist?list=PLgVMn8k8t5JN_cDsQAQWFjjOalJcVDSjL&#10;&#10;Behind the scenes: https://www.patreon.com/jaredowenanimations&#10;&#10;👨Video Credits:&#10;Research: Kevin Owen&#10;3D Artist: Jared Owen&#10;3D Artist: Sliman Selmi&#10;3D Artist: Ixaur&#10;3D Consultant: Kent Trammell&#10;&#10;💻Social Media:&#10;Patreon: https://www.patreon.com/jaredowenanimations&#10;Twitter: https://twitter.com/jaredowen3d&#10;Instagram: https://www.instagram.com/jaredowenanimations/&#10;Facebook: https://www.facebook.com/jaredowen3d&#10;TikTok: https://www.tiktok.com/@jaredowenanimations&#10;&#10;This video has been dubbed in 15 languages, you can change the audio track language in the Settings menu (click the gear icon in the lower right hand corner of the video).&#10;Try dubbing your videos with AI: https://dittodub.com/a/jaredowen&#10;&#10;🌐Internet Sources:&#10;3D Printing 101: The Ultimate Beginners Guide: https://youtu.be/2vFdwz4U1VQ&#10;The 3D Printer I'd buy if I started over: https://youtu.be/vb0LOpCo454&#10;What is 3D Printing? https://youtu.be/a42znmU6BLE&#10;The 5 Filament Types You Need to Know: https://youtu.be/dYPW5Rlwn8g&#10;&#10;https://all3dp.com/2/cartesian-3d-printer-delta-scara-belt-corexy-polar/&#10;https://bambulab.com/en-us&#10;&#10;📚Book Sources:&#10;3D Printing for Dummies by Richard Horne:&#10;https://amzn.to/3NhDHDY&#10;&#10;Make: Getting Started with 3D Printing (2nd Edition):&#10;https://amzn.to/3XY40E3&#10;&#10;There were a lot of 3d models from other websites used in this video.  Check out the list here:&#10;https://ballistic-hearing-a2e.notion.site/3D-Models-Used-11bf5a8e05e5807aa67ff1b46baed2cd&#10;&#10;🟠This animation was made with Blender 4.2 (EEVEE &amp; Cycles Render)&#10;www.blender.org&#10;&#10;🎵Music (soundstripe.com):&#10;Cosmic Chroma by Neon Beach&#10;Little Wonders by Matt Wigton&#10;Cinnamon Kisses by Lunareh&#10;&#10;🎧Here is some of the gear that I use for animation:&#10;Graphics Card: GTX 4090 https://amzn.to/3EJvUe1&#10;Graphics Card: GTX 3090ti https://amzn.to/3nazTHE&#10;Microphone: Shure MV7 https://amzn.to/3rDKSfk&#10;Mouse: Razer Naga X https://amzn.to/3EupxKs &#10;Chair: Staples Gaming Chair https://amzn.to/31hNgKS" id="216" name="Google Shape;216;p34" title="How does a 3D Printer work? (A1 by Bambu Lab)">
            <a:hlinkClick r:id="rId3"/>
          </p:cNvPr>
          <p:cNvPicPr preferRelativeResize="0"/>
          <p:nvPr/>
        </p:nvPicPr>
        <p:blipFill>
          <a:blip r:embed="rId4">
            <a:alphaModFix/>
          </a:blip>
          <a:stretch>
            <a:fillRect/>
          </a:stretch>
        </p:blipFill>
        <p:spPr>
          <a:xfrm>
            <a:off x="654200" y="367988"/>
            <a:ext cx="7835600" cy="4407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5"/>
          <p:cNvSpPr txBox="1"/>
          <p:nvPr/>
        </p:nvSpPr>
        <p:spPr>
          <a:xfrm>
            <a:off x="311150" y="232450"/>
            <a:ext cx="3460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Malzemeler</a:t>
            </a:r>
            <a:endParaRPr b="1" sz="6111">
              <a:latin typeface="Amatic SC"/>
              <a:ea typeface="Amatic SC"/>
              <a:cs typeface="Amatic SC"/>
              <a:sym typeface="Amatic SC"/>
            </a:endParaRPr>
          </a:p>
        </p:txBody>
      </p:sp>
      <p:pic>
        <p:nvPicPr>
          <p:cNvPr descr="aluminyum profil tiplerini içeren bir görsel oluştur" id="222" name="Google Shape;222;p35"/>
          <p:cNvPicPr preferRelativeResize="0"/>
          <p:nvPr/>
        </p:nvPicPr>
        <p:blipFill rotWithShape="1">
          <a:blip r:embed="rId3">
            <a:alphaModFix/>
          </a:blip>
          <a:srcRect b="0" l="9326" r="9432" t="23890"/>
          <a:stretch/>
        </p:blipFill>
        <p:spPr>
          <a:xfrm>
            <a:off x="4135825" y="374800"/>
            <a:ext cx="4724451" cy="2463702"/>
          </a:xfrm>
          <a:prstGeom prst="rect">
            <a:avLst/>
          </a:prstGeom>
          <a:noFill/>
          <a:ln>
            <a:noFill/>
          </a:ln>
        </p:spPr>
      </p:pic>
      <p:pic>
        <p:nvPicPr>
          <p:cNvPr id="223" name="Google Shape;223;p35"/>
          <p:cNvPicPr preferRelativeResize="0"/>
          <p:nvPr/>
        </p:nvPicPr>
        <p:blipFill>
          <a:blip r:embed="rId4">
            <a:alphaModFix/>
          </a:blip>
          <a:stretch>
            <a:fillRect/>
          </a:stretch>
        </p:blipFill>
        <p:spPr>
          <a:xfrm>
            <a:off x="6958925" y="3071975"/>
            <a:ext cx="1726575" cy="1726575"/>
          </a:xfrm>
          <a:prstGeom prst="rect">
            <a:avLst/>
          </a:prstGeom>
          <a:noFill/>
          <a:ln>
            <a:noFill/>
          </a:ln>
        </p:spPr>
      </p:pic>
      <p:pic>
        <p:nvPicPr>
          <p:cNvPr id="224" name="Google Shape;224;p35"/>
          <p:cNvPicPr preferRelativeResize="0"/>
          <p:nvPr/>
        </p:nvPicPr>
        <p:blipFill rotWithShape="1">
          <a:blip r:embed="rId5">
            <a:alphaModFix/>
          </a:blip>
          <a:srcRect b="9523" l="0" r="0" t="10181"/>
          <a:stretch/>
        </p:blipFill>
        <p:spPr>
          <a:xfrm>
            <a:off x="4367275" y="3015401"/>
            <a:ext cx="2220725" cy="1783150"/>
          </a:xfrm>
          <a:prstGeom prst="rect">
            <a:avLst/>
          </a:prstGeom>
          <a:noFill/>
          <a:ln>
            <a:noFill/>
          </a:ln>
        </p:spPr>
      </p:pic>
      <p:pic>
        <p:nvPicPr>
          <p:cNvPr id="225" name="Google Shape;225;p35"/>
          <p:cNvPicPr preferRelativeResize="0"/>
          <p:nvPr/>
        </p:nvPicPr>
        <p:blipFill rotWithShape="1">
          <a:blip r:embed="rId6">
            <a:alphaModFix/>
          </a:blip>
          <a:srcRect b="0" l="17717" r="13690" t="0"/>
          <a:stretch/>
        </p:blipFill>
        <p:spPr>
          <a:xfrm>
            <a:off x="101325" y="1552000"/>
            <a:ext cx="4082778" cy="3246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36"/>
          <p:cNvSpPr txBox="1"/>
          <p:nvPr>
            <p:ph type="title"/>
          </p:nvPr>
        </p:nvSpPr>
        <p:spPr>
          <a:xfrm>
            <a:off x="91400" y="0"/>
            <a:ext cx="3411600" cy="5143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tr" sz="10883">
                <a:solidFill>
                  <a:srgbClr val="000000"/>
                </a:solidFill>
              </a:rPr>
              <a:t>Mekanik</a:t>
            </a:r>
            <a:endParaRPr sz="10883">
              <a:solidFill>
                <a:srgbClr val="000000"/>
              </a:solidFill>
            </a:endParaRPr>
          </a:p>
          <a:p>
            <a:pPr indent="0" lvl="0" marL="0" rtl="0" algn="ctr">
              <a:spcBef>
                <a:spcPts val="0"/>
              </a:spcBef>
              <a:spcAft>
                <a:spcPts val="0"/>
              </a:spcAft>
              <a:buNone/>
            </a:pPr>
            <a:r>
              <a:rPr lang="tr" sz="12200">
                <a:solidFill>
                  <a:srgbClr val="000000"/>
                </a:solidFill>
              </a:rPr>
              <a:t>Tasarım</a:t>
            </a:r>
            <a:endParaRPr sz="12200">
              <a:solidFill>
                <a:srgbClr val="000000"/>
              </a:solidFill>
            </a:endParaRPr>
          </a:p>
          <a:p>
            <a:pPr indent="0" lvl="0" marL="0" rtl="0" algn="ctr">
              <a:spcBef>
                <a:spcPts val="0"/>
              </a:spcBef>
              <a:spcAft>
                <a:spcPts val="0"/>
              </a:spcAft>
              <a:buNone/>
            </a:pPr>
            <a:r>
              <a:rPr lang="tr" sz="12200">
                <a:solidFill>
                  <a:srgbClr val="000000"/>
                </a:solidFill>
              </a:rPr>
              <a:t>Tüyolar</a:t>
            </a:r>
            <a:endParaRPr sz="12200">
              <a:solidFill>
                <a:srgbClr val="000000"/>
              </a:solidFill>
            </a:endParaRPr>
          </a:p>
        </p:txBody>
      </p:sp>
      <p:pic>
        <p:nvPicPr>
          <p:cNvPr id="231" name="Google Shape;231;p36"/>
          <p:cNvPicPr preferRelativeResize="0"/>
          <p:nvPr/>
        </p:nvPicPr>
        <p:blipFill rotWithShape="1">
          <a:blip r:embed="rId3">
            <a:alphaModFix/>
          </a:blip>
          <a:srcRect b="0" l="0" r="0" t="9804"/>
          <a:stretch/>
        </p:blipFill>
        <p:spPr>
          <a:xfrm>
            <a:off x="3860925" y="3409888"/>
            <a:ext cx="1922000" cy="1733601"/>
          </a:xfrm>
          <a:prstGeom prst="rect">
            <a:avLst/>
          </a:prstGeom>
          <a:noFill/>
          <a:ln>
            <a:noFill/>
          </a:ln>
        </p:spPr>
      </p:pic>
      <p:pic>
        <p:nvPicPr>
          <p:cNvPr id="232" name="Google Shape;232;p36"/>
          <p:cNvPicPr preferRelativeResize="0"/>
          <p:nvPr/>
        </p:nvPicPr>
        <p:blipFill>
          <a:blip r:embed="rId4">
            <a:alphaModFix/>
          </a:blip>
          <a:stretch>
            <a:fillRect/>
          </a:stretch>
        </p:blipFill>
        <p:spPr>
          <a:xfrm>
            <a:off x="3978225" y="2260545"/>
            <a:ext cx="4763527" cy="1062318"/>
          </a:xfrm>
          <a:prstGeom prst="rect">
            <a:avLst/>
          </a:prstGeom>
          <a:noFill/>
          <a:ln>
            <a:noFill/>
          </a:ln>
        </p:spPr>
      </p:pic>
      <p:pic>
        <p:nvPicPr>
          <p:cNvPr id="233" name="Google Shape;233;p36"/>
          <p:cNvPicPr preferRelativeResize="0"/>
          <p:nvPr/>
        </p:nvPicPr>
        <p:blipFill rotWithShape="1">
          <a:blip r:embed="rId5">
            <a:alphaModFix/>
          </a:blip>
          <a:srcRect b="14346" l="13745" r="10185" t="0"/>
          <a:stretch/>
        </p:blipFill>
        <p:spPr>
          <a:xfrm>
            <a:off x="5580116" y="943713"/>
            <a:ext cx="1834924" cy="1376550"/>
          </a:xfrm>
          <a:prstGeom prst="rect">
            <a:avLst/>
          </a:prstGeom>
          <a:noFill/>
          <a:ln>
            <a:noFill/>
          </a:ln>
        </p:spPr>
      </p:pic>
      <p:pic>
        <p:nvPicPr>
          <p:cNvPr id="234" name="Google Shape;234;p36"/>
          <p:cNvPicPr preferRelativeResize="0"/>
          <p:nvPr/>
        </p:nvPicPr>
        <p:blipFill rotWithShape="1">
          <a:blip r:embed="rId6">
            <a:alphaModFix/>
          </a:blip>
          <a:srcRect b="10982" l="9298" r="9420" t="11239"/>
          <a:stretch/>
        </p:blipFill>
        <p:spPr>
          <a:xfrm>
            <a:off x="5675375" y="1051175"/>
            <a:ext cx="429900" cy="411401"/>
          </a:xfrm>
          <a:prstGeom prst="rect">
            <a:avLst/>
          </a:prstGeom>
          <a:noFill/>
          <a:ln>
            <a:noFill/>
          </a:ln>
        </p:spPr>
      </p:pic>
      <p:pic>
        <p:nvPicPr>
          <p:cNvPr id="235" name="Google Shape;235;p36"/>
          <p:cNvPicPr preferRelativeResize="0"/>
          <p:nvPr/>
        </p:nvPicPr>
        <p:blipFill rotWithShape="1">
          <a:blip r:embed="rId7">
            <a:alphaModFix/>
          </a:blip>
          <a:srcRect b="10177" l="0" r="0" t="9112"/>
          <a:stretch/>
        </p:blipFill>
        <p:spPr>
          <a:xfrm>
            <a:off x="6225524" y="3322887"/>
            <a:ext cx="2321926" cy="1640850"/>
          </a:xfrm>
          <a:prstGeom prst="rect">
            <a:avLst/>
          </a:prstGeom>
          <a:noFill/>
          <a:ln>
            <a:noFill/>
          </a:ln>
        </p:spPr>
      </p:pic>
      <p:pic>
        <p:nvPicPr>
          <p:cNvPr id="236" name="Google Shape;236;p36"/>
          <p:cNvPicPr preferRelativeResize="0"/>
          <p:nvPr/>
        </p:nvPicPr>
        <p:blipFill rotWithShape="1">
          <a:blip r:embed="rId8">
            <a:alphaModFix/>
          </a:blip>
          <a:srcRect b="8747" l="0" r="0" t="3694"/>
          <a:stretch/>
        </p:blipFill>
        <p:spPr>
          <a:xfrm flipH="1">
            <a:off x="3715575" y="384399"/>
            <a:ext cx="1740050" cy="1640850"/>
          </a:xfrm>
          <a:prstGeom prst="rect">
            <a:avLst/>
          </a:prstGeom>
          <a:noFill/>
          <a:ln>
            <a:noFill/>
          </a:ln>
        </p:spPr>
      </p:pic>
      <p:pic>
        <p:nvPicPr>
          <p:cNvPr id="237" name="Google Shape;237;p36"/>
          <p:cNvPicPr preferRelativeResize="0"/>
          <p:nvPr/>
        </p:nvPicPr>
        <p:blipFill rotWithShape="1">
          <a:blip r:embed="rId9">
            <a:alphaModFix/>
          </a:blip>
          <a:srcRect b="6501" l="15429" r="16053" t="5879"/>
          <a:stretch/>
        </p:blipFill>
        <p:spPr>
          <a:xfrm flipH="1" rot="-1675649">
            <a:off x="7146175" y="196832"/>
            <a:ext cx="1479999" cy="18882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txBox="1"/>
          <p:nvPr/>
        </p:nvSpPr>
        <p:spPr>
          <a:xfrm>
            <a:off x="455100" y="0"/>
            <a:ext cx="8233800" cy="206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Civatalar</a:t>
            </a:r>
            <a:endParaRPr b="1" sz="6111">
              <a:latin typeface="Amatic SC"/>
              <a:ea typeface="Amatic SC"/>
              <a:cs typeface="Amatic SC"/>
              <a:sym typeface="Amatic SC"/>
            </a:endParaRPr>
          </a:p>
          <a:p>
            <a:pPr indent="0" lvl="0" marL="0" rtl="0" algn="ctr">
              <a:spcBef>
                <a:spcPts val="0"/>
              </a:spcBef>
              <a:spcAft>
                <a:spcPts val="0"/>
              </a:spcAft>
              <a:buNone/>
            </a:pPr>
            <a:r>
              <a:t/>
            </a:r>
            <a:endParaRPr b="1" sz="6111">
              <a:latin typeface="Amatic SC"/>
              <a:ea typeface="Amatic SC"/>
              <a:cs typeface="Amatic SC"/>
              <a:sym typeface="Amatic SC"/>
            </a:endParaRPr>
          </a:p>
        </p:txBody>
      </p:sp>
      <p:pic>
        <p:nvPicPr>
          <p:cNvPr descr="iyice araştırı türkçe adlarını yaz doğru yerlere" id="243" name="Google Shape;243;p37"/>
          <p:cNvPicPr preferRelativeResize="0"/>
          <p:nvPr/>
        </p:nvPicPr>
        <p:blipFill rotWithShape="1">
          <a:blip r:embed="rId3">
            <a:alphaModFix/>
          </a:blip>
          <a:srcRect b="0" l="0" r="0" t="8750"/>
          <a:stretch/>
        </p:blipFill>
        <p:spPr>
          <a:xfrm>
            <a:off x="1032450" y="1221350"/>
            <a:ext cx="7079100" cy="3595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nvSpPr>
        <p:spPr>
          <a:xfrm>
            <a:off x="455100" y="0"/>
            <a:ext cx="8233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Somunlar</a:t>
            </a:r>
            <a:endParaRPr b="1" sz="6111">
              <a:latin typeface="Amatic SC"/>
              <a:ea typeface="Amatic SC"/>
              <a:cs typeface="Amatic SC"/>
              <a:sym typeface="Amatic SC"/>
            </a:endParaRPr>
          </a:p>
        </p:txBody>
      </p:sp>
      <p:pic>
        <p:nvPicPr>
          <p:cNvPr descr="iyice araştırı türkçe adlarını yaz doğru yerlere" id="249" name="Google Shape;249;p38"/>
          <p:cNvPicPr preferRelativeResize="0"/>
          <p:nvPr/>
        </p:nvPicPr>
        <p:blipFill rotWithShape="1">
          <a:blip r:embed="rId3">
            <a:alphaModFix/>
          </a:blip>
          <a:srcRect b="0" l="0" r="0" t="8742"/>
          <a:stretch/>
        </p:blipFill>
        <p:spPr>
          <a:xfrm>
            <a:off x="1241800" y="1125300"/>
            <a:ext cx="6660401" cy="3383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9"/>
          <p:cNvSpPr txBox="1"/>
          <p:nvPr/>
        </p:nvSpPr>
        <p:spPr>
          <a:xfrm>
            <a:off x="0" y="122725"/>
            <a:ext cx="50754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Mil, Mile sabitleme</a:t>
            </a:r>
            <a:endParaRPr b="1" sz="6111">
              <a:latin typeface="Amatic SC"/>
              <a:ea typeface="Amatic SC"/>
              <a:cs typeface="Amatic SC"/>
              <a:sym typeface="Amatic SC"/>
            </a:endParaRPr>
          </a:p>
        </p:txBody>
      </p:sp>
      <p:pic>
        <p:nvPicPr>
          <p:cNvPr id="255" name="Google Shape;255;p39"/>
          <p:cNvPicPr preferRelativeResize="0"/>
          <p:nvPr/>
        </p:nvPicPr>
        <p:blipFill rotWithShape="1">
          <a:blip r:embed="rId3">
            <a:alphaModFix/>
          </a:blip>
          <a:srcRect b="0" l="0" r="0" t="18052"/>
          <a:stretch/>
        </p:blipFill>
        <p:spPr>
          <a:xfrm rot="-910213">
            <a:off x="604011" y="3028470"/>
            <a:ext cx="4900883" cy="2690484"/>
          </a:xfrm>
          <a:prstGeom prst="snip2DiagRect">
            <a:avLst>
              <a:gd fmla="val 4252" name="adj1"/>
              <a:gd fmla="val 50000" name="adj2"/>
            </a:avLst>
          </a:prstGeom>
          <a:noFill/>
          <a:ln>
            <a:noFill/>
          </a:ln>
        </p:spPr>
      </p:pic>
      <p:pic>
        <p:nvPicPr>
          <p:cNvPr id="256" name="Google Shape;256;p39"/>
          <p:cNvPicPr preferRelativeResize="0"/>
          <p:nvPr/>
        </p:nvPicPr>
        <p:blipFill rotWithShape="1">
          <a:blip r:embed="rId4">
            <a:alphaModFix/>
          </a:blip>
          <a:srcRect b="8357" l="0" r="0" t="5577"/>
          <a:stretch/>
        </p:blipFill>
        <p:spPr>
          <a:xfrm>
            <a:off x="5771393" y="122725"/>
            <a:ext cx="1953507" cy="1681200"/>
          </a:xfrm>
          <a:prstGeom prst="rect">
            <a:avLst/>
          </a:prstGeom>
          <a:noFill/>
          <a:ln>
            <a:noFill/>
          </a:ln>
        </p:spPr>
      </p:pic>
      <p:pic>
        <p:nvPicPr>
          <p:cNvPr id="257" name="Google Shape;257;p39"/>
          <p:cNvPicPr preferRelativeResize="0"/>
          <p:nvPr/>
        </p:nvPicPr>
        <p:blipFill>
          <a:blip r:embed="rId5">
            <a:alphaModFix/>
          </a:blip>
          <a:stretch>
            <a:fillRect/>
          </a:stretch>
        </p:blipFill>
        <p:spPr>
          <a:xfrm>
            <a:off x="7150200" y="3828553"/>
            <a:ext cx="1092000" cy="819000"/>
          </a:xfrm>
          <a:prstGeom prst="snip2DiagRect">
            <a:avLst>
              <a:gd fmla="val 32480" name="adj1"/>
              <a:gd fmla="val 16667" name="adj2"/>
            </a:avLst>
          </a:prstGeom>
          <a:noFill/>
          <a:ln>
            <a:noFill/>
          </a:ln>
        </p:spPr>
      </p:pic>
      <p:pic>
        <p:nvPicPr>
          <p:cNvPr id="258" name="Google Shape;258;p39"/>
          <p:cNvPicPr preferRelativeResize="0"/>
          <p:nvPr/>
        </p:nvPicPr>
        <p:blipFill>
          <a:blip r:embed="rId6">
            <a:alphaModFix/>
          </a:blip>
          <a:stretch>
            <a:fillRect/>
          </a:stretch>
        </p:blipFill>
        <p:spPr>
          <a:xfrm>
            <a:off x="242400" y="1460075"/>
            <a:ext cx="2129400" cy="2129400"/>
          </a:xfrm>
          <a:prstGeom prst="snip2DiagRect">
            <a:avLst>
              <a:gd fmla="val 0" name="adj1"/>
              <a:gd fmla="val 50000" name="adj2"/>
            </a:avLst>
          </a:prstGeom>
          <a:noFill/>
          <a:ln>
            <a:noFill/>
          </a:ln>
        </p:spPr>
      </p:pic>
      <p:pic>
        <p:nvPicPr>
          <p:cNvPr id="259" name="Google Shape;259;p39"/>
          <p:cNvPicPr preferRelativeResize="0"/>
          <p:nvPr/>
        </p:nvPicPr>
        <p:blipFill>
          <a:blip r:embed="rId7">
            <a:alphaModFix/>
          </a:blip>
          <a:stretch>
            <a:fillRect/>
          </a:stretch>
        </p:blipFill>
        <p:spPr>
          <a:xfrm>
            <a:off x="1792750" y="1248025"/>
            <a:ext cx="2129400" cy="2129400"/>
          </a:xfrm>
          <a:prstGeom prst="snip2DiagRect">
            <a:avLst>
              <a:gd fmla="val 0" name="adj1"/>
              <a:gd fmla="val 50000" name="adj2"/>
            </a:avLst>
          </a:prstGeom>
          <a:noFill/>
          <a:ln>
            <a:noFill/>
          </a:ln>
        </p:spPr>
      </p:pic>
      <p:pic>
        <p:nvPicPr>
          <p:cNvPr id="260" name="Google Shape;260;p39"/>
          <p:cNvPicPr preferRelativeResize="0"/>
          <p:nvPr/>
        </p:nvPicPr>
        <p:blipFill>
          <a:blip r:embed="rId8">
            <a:alphaModFix/>
          </a:blip>
          <a:stretch>
            <a:fillRect/>
          </a:stretch>
        </p:blipFill>
        <p:spPr>
          <a:xfrm>
            <a:off x="4381350" y="2525250"/>
            <a:ext cx="2520225" cy="1612925"/>
          </a:xfrm>
          <a:prstGeom prst="rect">
            <a:avLst/>
          </a:prstGeom>
          <a:noFill/>
          <a:ln>
            <a:noFill/>
          </a:ln>
        </p:spPr>
      </p:pic>
      <p:pic>
        <p:nvPicPr>
          <p:cNvPr id="261" name="Google Shape;261;p39"/>
          <p:cNvPicPr preferRelativeResize="0"/>
          <p:nvPr/>
        </p:nvPicPr>
        <p:blipFill rotWithShape="1">
          <a:blip r:embed="rId9">
            <a:alphaModFix/>
          </a:blip>
          <a:srcRect b="6501" l="15429" r="16053" t="5879"/>
          <a:stretch/>
        </p:blipFill>
        <p:spPr>
          <a:xfrm flipH="1" rot="-1675674">
            <a:off x="7262998" y="1858206"/>
            <a:ext cx="1322956" cy="1687894"/>
          </a:xfrm>
          <a:prstGeom prst="rect">
            <a:avLst/>
          </a:prstGeom>
          <a:noFill/>
          <a:ln>
            <a:noFill/>
          </a:ln>
        </p:spPr>
      </p:pic>
      <p:pic>
        <p:nvPicPr>
          <p:cNvPr id="262" name="Google Shape;262;p39"/>
          <p:cNvPicPr preferRelativeResize="0"/>
          <p:nvPr/>
        </p:nvPicPr>
        <p:blipFill rotWithShape="1">
          <a:blip r:embed="rId10">
            <a:alphaModFix/>
          </a:blip>
          <a:srcRect b="0" l="14349" r="13687" t="0"/>
          <a:stretch/>
        </p:blipFill>
        <p:spPr>
          <a:xfrm>
            <a:off x="4673313" y="1411075"/>
            <a:ext cx="912612" cy="9511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nvSpPr>
        <p:spPr>
          <a:xfrm>
            <a:off x="1463250" y="368950"/>
            <a:ext cx="37725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Rulmanlar</a:t>
            </a:r>
            <a:endParaRPr b="1" sz="6111">
              <a:latin typeface="Amatic SC"/>
              <a:ea typeface="Amatic SC"/>
              <a:cs typeface="Amatic SC"/>
              <a:sym typeface="Amatic SC"/>
            </a:endParaRPr>
          </a:p>
        </p:txBody>
      </p:sp>
      <p:pic>
        <p:nvPicPr>
          <p:cNvPr id="268" name="Google Shape;268;p40" title="ball-bearing-animation.gif"/>
          <p:cNvPicPr preferRelativeResize="0"/>
          <p:nvPr/>
        </p:nvPicPr>
        <p:blipFill rotWithShape="1">
          <a:blip r:embed="rId3">
            <a:alphaModFix/>
          </a:blip>
          <a:srcRect b="7918" l="24047" r="23686" t="13986"/>
          <a:stretch/>
        </p:blipFill>
        <p:spPr>
          <a:xfrm>
            <a:off x="6800748" y="2671600"/>
            <a:ext cx="2237400" cy="1880501"/>
          </a:xfrm>
          <a:prstGeom prst="rect">
            <a:avLst/>
          </a:prstGeom>
          <a:noFill/>
          <a:ln>
            <a:noFill/>
          </a:ln>
        </p:spPr>
      </p:pic>
      <p:pic>
        <p:nvPicPr>
          <p:cNvPr id="269" name="Google Shape;269;p40" title="BallBearing.gif"/>
          <p:cNvPicPr preferRelativeResize="0"/>
          <p:nvPr/>
        </p:nvPicPr>
        <p:blipFill rotWithShape="1">
          <a:blip r:embed="rId4">
            <a:alphaModFix/>
          </a:blip>
          <a:srcRect b="0" l="0" r="0" t="0"/>
          <a:stretch/>
        </p:blipFill>
        <p:spPr>
          <a:xfrm>
            <a:off x="6906600" y="315338"/>
            <a:ext cx="1890175" cy="1890175"/>
          </a:xfrm>
          <a:prstGeom prst="rect">
            <a:avLst/>
          </a:prstGeom>
          <a:noFill/>
          <a:ln>
            <a:noFill/>
          </a:ln>
        </p:spPr>
      </p:pic>
      <p:pic>
        <p:nvPicPr>
          <p:cNvPr descr="iyice araştırı türkçe adlarını yaz doğru yerlere, kaliteyi arttır" id="270" name="Google Shape;270;p40"/>
          <p:cNvPicPr preferRelativeResize="0"/>
          <p:nvPr/>
        </p:nvPicPr>
        <p:blipFill rotWithShape="1">
          <a:blip r:embed="rId5">
            <a:alphaModFix/>
          </a:blip>
          <a:srcRect b="13431" l="9073" r="8892" t="11324"/>
          <a:stretch/>
        </p:blipFill>
        <p:spPr>
          <a:xfrm>
            <a:off x="342900" y="1494250"/>
            <a:ext cx="6251950" cy="3192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nvSpPr>
        <p:spPr>
          <a:xfrm>
            <a:off x="0" y="0"/>
            <a:ext cx="21606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Kayışlar</a:t>
            </a:r>
            <a:endParaRPr b="1" sz="6111">
              <a:latin typeface="Amatic SC"/>
              <a:ea typeface="Amatic SC"/>
              <a:cs typeface="Amatic SC"/>
              <a:sym typeface="Amatic SC"/>
            </a:endParaRPr>
          </a:p>
        </p:txBody>
      </p:sp>
      <p:pic>
        <p:nvPicPr>
          <p:cNvPr descr="türkçeye çevir" id="276" name="Google Shape;276;p41"/>
          <p:cNvPicPr preferRelativeResize="0"/>
          <p:nvPr/>
        </p:nvPicPr>
        <p:blipFill>
          <a:blip r:embed="rId3">
            <a:alphaModFix/>
          </a:blip>
          <a:stretch>
            <a:fillRect/>
          </a:stretch>
        </p:blipFill>
        <p:spPr>
          <a:xfrm>
            <a:off x="4617575" y="375750"/>
            <a:ext cx="4233725" cy="4233725"/>
          </a:xfrm>
          <a:prstGeom prst="rect">
            <a:avLst/>
          </a:prstGeom>
          <a:noFill/>
          <a:ln>
            <a:noFill/>
          </a:ln>
        </p:spPr>
      </p:pic>
      <p:pic>
        <p:nvPicPr>
          <p:cNvPr id="277" name="Google Shape;277;p41"/>
          <p:cNvPicPr preferRelativeResize="0"/>
          <p:nvPr/>
        </p:nvPicPr>
        <p:blipFill>
          <a:blip r:embed="rId4">
            <a:alphaModFix/>
          </a:blip>
          <a:stretch>
            <a:fillRect/>
          </a:stretch>
        </p:blipFill>
        <p:spPr>
          <a:xfrm>
            <a:off x="152400" y="1277700"/>
            <a:ext cx="4312775" cy="32140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228967" y="526350"/>
            <a:ext cx="3411600" cy="4090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tr" sz="6111">
                <a:solidFill>
                  <a:srgbClr val="000000"/>
                </a:solidFill>
              </a:rPr>
              <a:t>2025-26 Oyunu</a:t>
            </a:r>
            <a:r>
              <a:rPr lang="tr">
                <a:solidFill>
                  <a:srgbClr val="000000"/>
                </a:solidFill>
              </a:rPr>
              <a:t> </a:t>
            </a:r>
            <a:r>
              <a:rPr b="0" lang="tr" sz="12200">
                <a:solidFill>
                  <a:srgbClr val="000000"/>
                </a:solidFill>
              </a:rPr>
              <a:t>Strateji</a:t>
            </a:r>
            <a:endParaRPr b="0" sz="12200">
              <a:solidFill>
                <a:srgbClr val="000000"/>
              </a:solidFill>
            </a:endParaRPr>
          </a:p>
          <a:p>
            <a:pPr indent="0" lvl="0" marL="0" rtl="0" algn="ctr">
              <a:spcBef>
                <a:spcPts val="0"/>
              </a:spcBef>
              <a:spcAft>
                <a:spcPts val="0"/>
              </a:spcAft>
              <a:buNone/>
            </a:pPr>
            <a:r>
              <a:rPr b="0" lang="tr" sz="12200">
                <a:solidFill>
                  <a:srgbClr val="000000"/>
                </a:solidFill>
              </a:rPr>
              <a:t>Yarışma</a:t>
            </a:r>
            <a:endParaRPr b="0" sz="12200">
              <a:solidFill>
                <a:srgbClr val="000000"/>
              </a:solidFill>
            </a:endParaRPr>
          </a:p>
        </p:txBody>
      </p:sp>
      <p:pic>
        <p:nvPicPr>
          <p:cNvPr id="74" name="Google Shape;74;p15"/>
          <p:cNvPicPr preferRelativeResize="0"/>
          <p:nvPr/>
        </p:nvPicPr>
        <p:blipFill>
          <a:blip r:embed="rId3">
            <a:alphaModFix/>
          </a:blip>
          <a:stretch>
            <a:fillRect/>
          </a:stretch>
        </p:blipFill>
        <p:spPr>
          <a:xfrm>
            <a:off x="3803550" y="526350"/>
            <a:ext cx="5131500" cy="4043100"/>
          </a:xfrm>
          <a:prstGeom prst="roundRect">
            <a:avLst>
              <a:gd fmla="val 2298" name="adj"/>
            </a:avLst>
          </a:prstGeom>
          <a:noFill/>
          <a:ln>
            <a:noFill/>
          </a:ln>
        </p:spPr>
      </p:pic>
      <p:grpSp>
        <p:nvGrpSpPr>
          <p:cNvPr id="75" name="Google Shape;75;p15"/>
          <p:cNvGrpSpPr/>
          <p:nvPr/>
        </p:nvGrpSpPr>
        <p:grpSpPr>
          <a:xfrm>
            <a:off x="8038150" y="3399075"/>
            <a:ext cx="735900" cy="1033500"/>
            <a:chOff x="7414475" y="3135425"/>
            <a:chExt cx="735900" cy="1033500"/>
          </a:xfrm>
        </p:grpSpPr>
        <p:sp>
          <p:nvSpPr>
            <p:cNvPr id="76" name="Google Shape;76;p15"/>
            <p:cNvSpPr/>
            <p:nvPr/>
          </p:nvSpPr>
          <p:spPr>
            <a:xfrm>
              <a:off x="7414475" y="3135425"/>
              <a:ext cx="735900" cy="1033500"/>
            </a:xfrm>
            <a:prstGeom prst="roundRect">
              <a:avLst>
                <a:gd fmla="val 3994"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tr"/>
                <a:t> </a:t>
              </a:r>
              <a:endParaRPr/>
            </a:p>
          </p:txBody>
        </p:sp>
        <p:pic>
          <p:nvPicPr>
            <p:cNvPr id="77" name="Google Shape;77;p15"/>
            <p:cNvPicPr preferRelativeResize="0"/>
            <p:nvPr/>
          </p:nvPicPr>
          <p:blipFill>
            <a:blip r:embed="rId4">
              <a:alphaModFix/>
            </a:blip>
            <a:stretch>
              <a:fillRect/>
            </a:stretch>
          </p:blipFill>
          <p:spPr>
            <a:xfrm>
              <a:off x="7446450" y="3158748"/>
              <a:ext cx="670700" cy="98502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2"/>
          <p:cNvSpPr txBox="1"/>
          <p:nvPr/>
        </p:nvSpPr>
        <p:spPr>
          <a:xfrm>
            <a:off x="0" y="0"/>
            <a:ext cx="19635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Dişliler</a:t>
            </a:r>
            <a:endParaRPr b="1" sz="6111">
              <a:latin typeface="Amatic SC"/>
              <a:ea typeface="Amatic SC"/>
              <a:cs typeface="Amatic SC"/>
              <a:sym typeface="Amatic SC"/>
            </a:endParaRPr>
          </a:p>
        </p:txBody>
      </p:sp>
      <p:grpSp>
        <p:nvGrpSpPr>
          <p:cNvPr id="283" name="Google Shape;283;p42"/>
          <p:cNvGrpSpPr/>
          <p:nvPr/>
        </p:nvGrpSpPr>
        <p:grpSpPr>
          <a:xfrm>
            <a:off x="5058350" y="433912"/>
            <a:ext cx="4036401" cy="4150862"/>
            <a:chOff x="4934175" y="247687"/>
            <a:chExt cx="4036401" cy="4150862"/>
          </a:xfrm>
        </p:grpSpPr>
        <p:pic>
          <p:nvPicPr>
            <p:cNvPr descr="dişli türleri hakkında görsel oluştur arkası beyaz olsun" id="284" name="Google Shape;284;p42"/>
            <p:cNvPicPr preferRelativeResize="0"/>
            <p:nvPr/>
          </p:nvPicPr>
          <p:blipFill rotWithShape="1">
            <a:blip r:embed="rId3">
              <a:alphaModFix/>
            </a:blip>
            <a:srcRect b="16639" l="4888" r="40678" t="35018"/>
            <a:stretch/>
          </p:blipFill>
          <p:spPr>
            <a:xfrm>
              <a:off x="4934175" y="2403225"/>
              <a:ext cx="4036401" cy="1995325"/>
            </a:xfrm>
            <a:prstGeom prst="rect">
              <a:avLst/>
            </a:prstGeom>
            <a:noFill/>
            <a:ln>
              <a:noFill/>
            </a:ln>
          </p:spPr>
        </p:pic>
        <p:pic>
          <p:nvPicPr>
            <p:cNvPr descr="dişli türleri hakkında görsel oluştur arkası beyaz olsun" id="285" name="Google Shape;285;p42"/>
            <p:cNvPicPr preferRelativeResize="0"/>
            <p:nvPr/>
          </p:nvPicPr>
          <p:blipFill rotWithShape="1">
            <a:blip r:embed="rId3">
              <a:alphaModFix/>
            </a:blip>
            <a:srcRect b="11551" l="60114" r="4753" t="36226"/>
            <a:stretch/>
          </p:blipFill>
          <p:spPr>
            <a:xfrm>
              <a:off x="6276684" y="247687"/>
              <a:ext cx="2605201" cy="2155550"/>
            </a:xfrm>
            <a:prstGeom prst="rect">
              <a:avLst/>
            </a:prstGeom>
            <a:noFill/>
            <a:ln>
              <a:noFill/>
            </a:ln>
          </p:spPr>
        </p:pic>
      </p:grpSp>
      <p:pic>
        <p:nvPicPr>
          <p:cNvPr id="286" name="Google Shape;286;p42"/>
          <p:cNvPicPr preferRelativeResize="0"/>
          <p:nvPr/>
        </p:nvPicPr>
        <p:blipFill rotWithShape="1">
          <a:blip r:embed="rId4">
            <a:alphaModFix/>
          </a:blip>
          <a:srcRect b="6924" l="0" r="0" t="0"/>
          <a:stretch/>
        </p:blipFill>
        <p:spPr>
          <a:xfrm>
            <a:off x="506650" y="1739825"/>
            <a:ext cx="3656975" cy="3403675"/>
          </a:xfrm>
          <a:prstGeom prst="rect">
            <a:avLst/>
          </a:prstGeom>
          <a:noFill/>
          <a:ln>
            <a:noFill/>
          </a:ln>
        </p:spPr>
      </p:pic>
      <p:pic>
        <p:nvPicPr>
          <p:cNvPr id="287" name="Google Shape;287;p42"/>
          <p:cNvPicPr preferRelativeResize="0"/>
          <p:nvPr/>
        </p:nvPicPr>
        <p:blipFill rotWithShape="1">
          <a:blip r:embed="rId5">
            <a:alphaModFix/>
          </a:blip>
          <a:srcRect b="8747" l="0" r="0" t="3694"/>
          <a:stretch/>
        </p:blipFill>
        <p:spPr>
          <a:xfrm flipH="1">
            <a:off x="4119313" y="210963"/>
            <a:ext cx="2187875" cy="2063150"/>
          </a:xfrm>
          <a:prstGeom prst="rect">
            <a:avLst/>
          </a:prstGeom>
          <a:noFill/>
          <a:ln>
            <a:noFill/>
          </a:ln>
        </p:spPr>
      </p:pic>
      <p:pic>
        <p:nvPicPr>
          <p:cNvPr id="288" name="Google Shape;288;p42"/>
          <p:cNvPicPr preferRelativeResize="0"/>
          <p:nvPr/>
        </p:nvPicPr>
        <p:blipFill>
          <a:blip r:embed="rId6">
            <a:alphaModFix/>
          </a:blip>
          <a:stretch>
            <a:fillRect/>
          </a:stretch>
        </p:blipFill>
        <p:spPr>
          <a:xfrm>
            <a:off x="2267013" y="575746"/>
            <a:ext cx="1670400" cy="1648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Check out Bambu Lab 3d printers here: https://share.bambulab.com/JaredOwen&#10;3D printers can make almost anything; a moving toolhead, melted plastic, and smart designs bring objects to your desktop.&#10;Watch more animations👇&#10;https://youtu.be/lRNv4uM6auI?si=ogXx7QgMJwY7Sls0&#10;https://youtu.be/Iod6uwUGM2E?si=ZwkL4C7cLw-BPYA_&#10;https://www.youtube.com/playlist?list=PLgVMn8k8t5JN_cDsQAQWFjjOalJcVDSjL&#10;&#10;Behind the scenes: https://www.patreon.com/jaredowenanimations&#10;&#10;👨Video Credits:&#10;Research: Kevin Owen&#10;3D Artist: Jared Owen&#10;3D Artist: Sliman Selmi&#10;3D Artist: Ixaur&#10;3D Consultant: Kent Trammell&#10;&#10;💻Social Media:&#10;Patreon: https://www.patreon.com/jaredowenanimations&#10;Twitter: https://twitter.com/jaredowen3d&#10;Instagram: https://www.instagram.com/jaredowenanimations/&#10;Facebook: https://www.facebook.com/jaredowen3d&#10;TikTok: https://www.tiktok.com/@jaredowenanimations&#10;&#10;This video has been dubbed in 15 languages, you can change the audio track language in the Settings menu (click the gear icon in the lower right hand corner of the video).&#10;Try dubbing your videos with AI: https://dittodub.com/a/jaredowen&#10;&#10;🌐Internet Sources:&#10;3D Printing 101: The Ultimate Beginners Guide: https://youtu.be/2vFdwz4U1VQ&#10;The 3D Printer I'd buy if I started over: https://youtu.be/vb0LOpCo454&#10;What is 3D Printing? https://youtu.be/a42znmU6BLE&#10;The 5 Filament Types You Need to Know: https://youtu.be/dYPW5Rlwn8g&#10;&#10;https://all3dp.com/2/cartesian-3d-printer-delta-scara-belt-corexy-polar/&#10;https://bambulab.com/en-us&#10;&#10;📚Book Sources:&#10;3D Printing for Dummies by Richard Horne:&#10;https://amzn.to/3NhDHDY&#10;&#10;Make: Getting Started with 3D Printing (2nd Edition):&#10;https://amzn.to/3XY40E3&#10;&#10;There were a lot of 3d models from other websites used in this video.  Check out the list here:&#10;https://ballistic-hearing-a2e.notion.site/3D-Models-Used-11bf5a8e05e5807aa67ff1b46baed2cd&#10;&#10;🟠This animation was made with Blender 4.2 (EEVEE &amp; Cycles Render)&#10;www.blender.org&#10;&#10;🎵Music (soundstripe.com):&#10;Cosmic Chroma by Neon Beach&#10;Little Wonders by Matt Wigton&#10;Cinnamon Kisses by Lunareh&#10;&#10;🎧Here is some of the gear that I use for animation:&#10;Graphics Card: GTX 4090 https://amzn.to/3EJvUe1&#10;Graphics Card: GTX 3090ti https://amzn.to/3nazTHE&#10;Microphone: Shure MV7 https://amzn.to/3rDKSfk&#10;Mouse: Razer Naga X https://amzn.to/3EupxKs &#10;Chair: Staples Gaming Chair https://amzn.to/31hNgKS" id="293" name="Google Shape;293;p43" title="How does a 3D Printer work? (A1 by Bambu Lab)">
            <a:hlinkClick r:id="rId3"/>
          </p:cNvPr>
          <p:cNvPicPr preferRelativeResize="0"/>
          <p:nvPr/>
        </p:nvPicPr>
        <p:blipFill>
          <a:blip r:embed="rId4">
            <a:alphaModFix/>
          </a:blip>
          <a:stretch>
            <a:fillRect/>
          </a:stretch>
        </p:blipFill>
        <p:spPr>
          <a:xfrm>
            <a:off x="654200" y="367988"/>
            <a:ext cx="7835600" cy="4407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4"/>
          <p:cNvSpPr txBox="1"/>
          <p:nvPr/>
        </p:nvSpPr>
        <p:spPr>
          <a:xfrm>
            <a:off x="2005500" y="0"/>
            <a:ext cx="51330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CAD -&gt; Onshape</a:t>
            </a:r>
            <a:endParaRPr b="1" sz="6111">
              <a:latin typeface="Amatic SC"/>
              <a:ea typeface="Amatic SC"/>
              <a:cs typeface="Amatic SC"/>
              <a:sym typeface="Amatic SC"/>
            </a:endParaRPr>
          </a:p>
        </p:txBody>
      </p:sp>
      <p:pic>
        <p:nvPicPr>
          <p:cNvPr id="299" name="Google Shape;299;p44">
            <a:hlinkClick r:id="rId3"/>
          </p:cNvPr>
          <p:cNvPicPr preferRelativeResize="0"/>
          <p:nvPr/>
        </p:nvPicPr>
        <p:blipFill>
          <a:blip r:embed="rId4">
            <a:alphaModFix/>
          </a:blip>
          <a:stretch>
            <a:fillRect/>
          </a:stretch>
        </p:blipFill>
        <p:spPr>
          <a:xfrm>
            <a:off x="802100" y="1125300"/>
            <a:ext cx="7539799" cy="38803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5"/>
          <p:cNvSpPr txBox="1"/>
          <p:nvPr/>
        </p:nvSpPr>
        <p:spPr>
          <a:xfrm>
            <a:off x="99425" y="72650"/>
            <a:ext cx="2632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Drivetrain</a:t>
            </a:r>
            <a:endParaRPr/>
          </a:p>
        </p:txBody>
      </p:sp>
      <p:pic>
        <p:nvPicPr>
          <p:cNvPr id="305" name="Google Shape;305;p45"/>
          <p:cNvPicPr preferRelativeResize="0"/>
          <p:nvPr/>
        </p:nvPicPr>
        <p:blipFill>
          <a:blip r:embed="rId3">
            <a:alphaModFix/>
          </a:blip>
          <a:stretch>
            <a:fillRect/>
          </a:stretch>
        </p:blipFill>
        <p:spPr>
          <a:xfrm>
            <a:off x="2622963" y="529312"/>
            <a:ext cx="4368000" cy="4337100"/>
          </a:xfrm>
          <a:prstGeom prst="snip2SameRect">
            <a:avLst>
              <a:gd fmla="val 16667" name="adj1"/>
              <a:gd fmla="val 0" name="adj2"/>
            </a:avLst>
          </a:prstGeom>
          <a:noFill/>
          <a:ln>
            <a:noFill/>
          </a:ln>
        </p:spPr>
      </p:pic>
      <p:pic>
        <p:nvPicPr>
          <p:cNvPr id="306" name="Google Shape;306;p45" title="chart.png"/>
          <p:cNvPicPr preferRelativeResize="0"/>
          <p:nvPr/>
        </p:nvPicPr>
        <p:blipFill>
          <a:blip r:embed="rId4">
            <a:alphaModFix/>
          </a:blip>
          <a:stretch>
            <a:fillRect/>
          </a:stretch>
        </p:blipFill>
        <p:spPr>
          <a:xfrm>
            <a:off x="6758150" y="562450"/>
            <a:ext cx="2234399" cy="4464625"/>
          </a:xfrm>
          <a:prstGeom prst="rect">
            <a:avLst/>
          </a:prstGeom>
          <a:noFill/>
          <a:ln>
            <a:noFill/>
          </a:ln>
        </p:spPr>
      </p:pic>
      <p:pic>
        <p:nvPicPr>
          <p:cNvPr id="307" name="Google Shape;307;p45"/>
          <p:cNvPicPr preferRelativeResize="0"/>
          <p:nvPr/>
        </p:nvPicPr>
        <p:blipFill>
          <a:blip r:embed="rId5">
            <a:alphaModFix/>
          </a:blip>
          <a:stretch>
            <a:fillRect/>
          </a:stretch>
        </p:blipFill>
        <p:spPr>
          <a:xfrm>
            <a:off x="618075" y="1127147"/>
            <a:ext cx="1620600" cy="1620600"/>
          </a:xfrm>
          <a:prstGeom prst="snip2DiagRect">
            <a:avLst>
              <a:gd fmla="val 0" name="adj1"/>
              <a:gd fmla="val 50000" name="adj2"/>
            </a:avLst>
          </a:prstGeom>
          <a:noFill/>
          <a:ln>
            <a:noFill/>
          </a:ln>
        </p:spPr>
      </p:pic>
      <p:pic>
        <p:nvPicPr>
          <p:cNvPr id="308" name="Google Shape;308;p45"/>
          <p:cNvPicPr preferRelativeResize="0"/>
          <p:nvPr/>
        </p:nvPicPr>
        <p:blipFill rotWithShape="1">
          <a:blip r:embed="rId6">
            <a:alphaModFix/>
          </a:blip>
          <a:srcRect b="5442" l="5488" r="6691" t="3241"/>
          <a:stretch/>
        </p:blipFill>
        <p:spPr>
          <a:xfrm>
            <a:off x="445725" y="2823700"/>
            <a:ext cx="1965300" cy="20427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6"/>
          <p:cNvSpPr txBox="1"/>
          <p:nvPr/>
        </p:nvSpPr>
        <p:spPr>
          <a:xfrm>
            <a:off x="261450" y="569450"/>
            <a:ext cx="19536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Intake</a:t>
            </a:r>
            <a:endParaRPr/>
          </a:p>
        </p:txBody>
      </p:sp>
      <p:pic>
        <p:nvPicPr>
          <p:cNvPr id="314" name="Google Shape;314;p46"/>
          <p:cNvPicPr preferRelativeResize="0"/>
          <p:nvPr/>
        </p:nvPicPr>
        <p:blipFill rotWithShape="1">
          <a:blip r:embed="rId3">
            <a:alphaModFix/>
          </a:blip>
          <a:srcRect b="18735" l="15912" r="16607" t="29091"/>
          <a:stretch/>
        </p:blipFill>
        <p:spPr>
          <a:xfrm>
            <a:off x="154475" y="1738775"/>
            <a:ext cx="2063855" cy="1595600"/>
          </a:xfrm>
          <a:prstGeom prst="rect">
            <a:avLst/>
          </a:prstGeom>
          <a:noFill/>
          <a:ln>
            <a:noFill/>
          </a:ln>
        </p:spPr>
      </p:pic>
      <p:pic>
        <p:nvPicPr>
          <p:cNvPr id="315" name="Google Shape;315;p46"/>
          <p:cNvPicPr preferRelativeResize="0"/>
          <p:nvPr/>
        </p:nvPicPr>
        <p:blipFill rotWithShape="1">
          <a:blip r:embed="rId4">
            <a:alphaModFix/>
          </a:blip>
          <a:srcRect b="0" l="0" r="0" t="6489"/>
          <a:stretch/>
        </p:blipFill>
        <p:spPr>
          <a:xfrm>
            <a:off x="261450" y="3334375"/>
            <a:ext cx="1827699" cy="1695774"/>
          </a:xfrm>
          <a:prstGeom prst="rect">
            <a:avLst/>
          </a:prstGeom>
          <a:noFill/>
          <a:ln>
            <a:noFill/>
          </a:ln>
        </p:spPr>
      </p:pic>
      <p:pic>
        <p:nvPicPr>
          <p:cNvPr id="316" name="Google Shape;316;p46"/>
          <p:cNvPicPr preferRelativeResize="0"/>
          <p:nvPr/>
        </p:nvPicPr>
        <p:blipFill>
          <a:blip r:embed="rId5">
            <a:alphaModFix/>
          </a:blip>
          <a:stretch>
            <a:fillRect/>
          </a:stretch>
        </p:blipFill>
        <p:spPr>
          <a:xfrm>
            <a:off x="6061750" y="569452"/>
            <a:ext cx="3082250" cy="4228826"/>
          </a:xfrm>
          <a:prstGeom prst="rect">
            <a:avLst/>
          </a:prstGeom>
          <a:noFill/>
          <a:ln>
            <a:noFill/>
          </a:ln>
        </p:spPr>
      </p:pic>
      <p:pic>
        <p:nvPicPr>
          <p:cNvPr id="317" name="Google Shape;317;p46"/>
          <p:cNvPicPr preferRelativeResize="0"/>
          <p:nvPr/>
        </p:nvPicPr>
        <p:blipFill rotWithShape="1">
          <a:blip r:embed="rId6">
            <a:alphaModFix/>
          </a:blip>
          <a:srcRect b="0" l="3021" r="7058" t="0"/>
          <a:stretch/>
        </p:blipFill>
        <p:spPr>
          <a:xfrm>
            <a:off x="2429975" y="178463"/>
            <a:ext cx="3843300" cy="4397100"/>
          </a:xfrm>
          <a:prstGeom prst="snip2DiagRect">
            <a:avLst>
              <a:gd fmla="val 32437" name="adj1"/>
              <a:gd fmla="val 16667" name="adj2"/>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7"/>
          <p:cNvSpPr txBox="1"/>
          <p:nvPr/>
        </p:nvSpPr>
        <p:spPr>
          <a:xfrm>
            <a:off x="0" y="0"/>
            <a:ext cx="18864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Funnel</a:t>
            </a:r>
            <a:endParaRPr b="1" sz="6111">
              <a:latin typeface="Amatic SC"/>
              <a:ea typeface="Amatic SC"/>
              <a:cs typeface="Amatic SC"/>
              <a:sym typeface="Amatic SC"/>
            </a:endParaRPr>
          </a:p>
        </p:txBody>
      </p:sp>
      <p:pic>
        <p:nvPicPr>
          <p:cNvPr id="323" name="Google Shape;323;p47" title="image (11).png"/>
          <p:cNvPicPr preferRelativeResize="0"/>
          <p:nvPr/>
        </p:nvPicPr>
        <p:blipFill>
          <a:blip r:embed="rId3">
            <a:alphaModFix/>
          </a:blip>
          <a:stretch>
            <a:fillRect/>
          </a:stretch>
        </p:blipFill>
        <p:spPr>
          <a:xfrm>
            <a:off x="3491050" y="90000"/>
            <a:ext cx="1387142" cy="1387142"/>
          </a:xfrm>
          <a:prstGeom prst="rect">
            <a:avLst/>
          </a:prstGeom>
          <a:noFill/>
          <a:ln>
            <a:noFill/>
          </a:ln>
        </p:spPr>
      </p:pic>
      <p:pic>
        <p:nvPicPr>
          <p:cNvPr id="324" name="Google Shape;324;p47"/>
          <p:cNvPicPr preferRelativeResize="0"/>
          <p:nvPr/>
        </p:nvPicPr>
        <p:blipFill rotWithShape="1">
          <a:blip r:embed="rId4">
            <a:alphaModFix/>
          </a:blip>
          <a:srcRect b="0" l="0" r="0" t="4634"/>
          <a:stretch/>
        </p:blipFill>
        <p:spPr>
          <a:xfrm>
            <a:off x="2896739" y="1477150"/>
            <a:ext cx="4241987" cy="3916875"/>
          </a:xfrm>
          <a:prstGeom prst="rect">
            <a:avLst/>
          </a:prstGeom>
          <a:noFill/>
          <a:ln>
            <a:noFill/>
          </a:ln>
        </p:spPr>
      </p:pic>
      <p:pic>
        <p:nvPicPr>
          <p:cNvPr id="325" name="Google Shape;325;p47" title="image (11).png"/>
          <p:cNvPicPr preferRelativeResize="0"/>
          <p:nvPr/>
        </p:nvPicPr>
        <p:blipFill>
          <a:blip r:embed="rId3">
            <a:alphaModFix/>
          </a:blip>
          <a:stretch>
            <a:fillRect/>
          </a:stretch>
        </p:blipFill>
        <p:spPr>
          <a:xfrm>
            <a:off x="7433759" y="130332"/>
            <a:ext cx="1387142" cy="1387142"/>
          </a:xfrm>
          <a:prstGeom prst="rect">
            <a:avLst/>
          </a:prstGeom>
          <a:noFill/>
          <a:ln>
            <a:noFill/>
          </a:ln>
        </p:spPr>
      </p:pic>
      <p:pic>
        <p:nvPicPr>
          <p:cNvPr id="326" name="Google Shape;326;p47" title="image (11).png"/>
          <p:cNvPicPr preferRelativeResize="0"/>
          <p:nvPr/>
        </p:nvPicPr>
        <p:blipFill>
          <a:blip r:embed="rId3">
            <a:alphaModFix/>
          </a:blip>
          <a:stretch>
            <a:fillRect/>
          </a:stretch>
        </p:blipFill>
        <p:spPr>
          <a:xfrm>
            <a:off x="6079190" y="90000"/>
            <a:ext cx="1387142" cy="1387142"/>
          </a:xfrm>
          <a:prstGeom prst="rect">
            <a:avLst/>
          </a:prstGeom>
          <a:noFill/>
          <a:ln>
            <a:noFill/>
          </a:ln>
        </p:spPr>
      </p:pic>
      <p:pic>
        <p:nvPicPr>
          <p:cNvPr id="327" name="Google Shape;327;p47" title="image (11).png"/>
          <p:cNvPicPr preferRelativeResize="0"/>
          <p:nvPr/>
        </p:nvPicPr>
        <p:blipFill>
          <a:blip r:embed="rId3">
            <a:alphaModFix/>
          </a:blip>
          <a:stretch>
            <a:fillRect/>
          </a:stretch>
        </p:blipFill>
        <p:spPr>
          <a:xfrm>
            <a:off x="4740738" y="90000"/>
            <a:ext cx="1387142" cy="1387142"/>
          </a:xfrm>
          <a:prstGeom prst="rect">
            <a:avLst/>
          </a:prstGeom>
          <a:noFill/>
          <a:ln>
            <a:noFill/>
          </a:ln>
        </p:spPr>
      </p:pic>
      <p:pic>
        <p:nvPicPr>
          <p:cNvPr id="328" name="Google Shape;328;p47"/>
          <p:cNvPicPr preferRelativeResize="0"/>
          <p:nvPr/>
        </p:nvPicPr>
        <p:blipFill rotWithShape="1">
          <a:blip r:embed="rId5">
            <a:alphaModFix/>
          </a:blip>
          <a:srcRect b="0" l="6335" r="1710" t="0"/>
          <a:stretch/>
        </p:blipFill>
        <p:spPr>
          <a:xfrm>
            <a:off x="70925" y="1517475"/>
            <a:ext cx="2825822" cy="3666349"/>
          </a:xfrm>
          <a:prstGeom prst="rect">
            <a:avLst/>
          </a:prstGeom>
          <a:noFill/>
          <a:ln>
            <a:noFill/>
          </a:ln>
        </p:spPr>
      </p:pic>
      <p:pic>
        <p:nvPicPr>
          <p:cNvPr id="329" name="Google Shape;329;p47"/>
          <p:cNvPicPr preferRelativeResize="0"/>
          <p:nvPr/>
        </p:nvPicPr>
        <p:blipFill rotWithShape="1">
          <a:blip r:embed="rId6">
            <a:alphaModFix/>
          </a:blip>
          <a:srcRect b="0" l="6390" r="5215" t="0"/>
          <a:stretch/>
        </p:blipFill>
        <p:spPr>
          <a:xfrm>
            <a:off x="7307475" y="1779462"/>
            <a:ext cx="1765575" cy="33122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nvSpPr>
        <p:spPr>
          <a:xfrm>
            <a:off x="0" y="150975"/>
            <a:ext cx="2302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Shooter</a:t>
            </a:r>
            <a:endParaRPr/>
          </a:p>
        </p:txBody>
      </p:sp>
      <p:pic>
        <p:nvPicPr>
          <p:cNvPr id="335" name="Google Shape;335;p48"/>
          <p:cNvPicPr preferRelativeResize="0"/>
          <p:nvPr/>
        </p:nvPicPr>
        <p:blipFill>
          <a:blip r:embed="rId3">
            <a:alphaModFix/>
          </a:blip>
          <a:stretch>
            <a:fillRect/>
          </a:stretch>
        </p:blipFill>
        <p:spPr>
          <a:xfrm>
            <a:off x="0" y="1831650"/>
            <a:ext cx="3766992" cy="3353750"/>
          </a:xfrm>
          <a:prstGeom prst="rect">
            <a:avLst/>
          </a:prstGeom>
          <a:noFill/>
          <a:ln>
            <a:noFill/>
          </a:ln>
        </p:spPr>
      </p:pic>
      <p:pic>
        <p:nvPicPr>
          <p:cNvPr id="336" name="Google Shape;336;p48"/>
          <p:cNvPicPr preferRelativeResize="0"/>
          <p:nvPr/>
        </p:nvPicPr>
        <p:blipFill rotWithShape="1">
          <a:blip r:embed="rId4">
            <a:alphaModFix/>
          </a:blip>
          <a:srcRect b="4521" l="0" r="0" t="4128"/>
          <a:stretch/>
        </p:blipFill>
        <p:spPr>
          <a:xfrm>
            <a:off x="1917550" y="0"/>
            <a:ext cx="2935800" cy="3255000"/>
          </a:xfrm>
          <a:prstGeom prst="snip2DiagRect">
            <a:avLst>
              <a:gd fmla="val 36576" name="adj1"/>
              <a:gd fmla="val 28419" name="adj2"/>
            </a:avLst>
          </a:prstGeom>
          <a:noFill/>
          <a:ln>
            <a:noFill/>
          </a:ln>
        </p:spPr>
      </p:pic>
      <p:pic>
        <p:nvPicPr>
          <p:cNvPr id="337" name="Google Shape;337;p48"/>
          <p:cNvPicPr preferRelativeResize="0"/>
          <p:nvPr/>
        </p:nvPicPr>
        <p:blipFill rotWithShape="1">
          <a:blip r:embed="rId5">
            <a:alphaModFix/>
          </a:blip>
          <a:srcRect b="18735" l="15912" r="16607" t="29091"/>
          <a:stretch/>
        </p:blipFill>
        <p:spPr>
          <a:xfrm>
            <a:off x="0" y="1195725"/>
            <a:ext cx="1455300" cy="1125300"/>
          </a:xfrm>
          <a:prstGeom prst="snip2DiagRect">
            <a:avLst>
              <a:gd fmla="val 36079" name="adj1"/>
              <a:gd fmla="val 6851" name="adj2"/>
            </a:avLst>
          </a:prstGeom>
          <a:noFill/>
          <a:ln>
            <a:noFill/>
          </a:ln>
        </p:spPr>
      </p:pic>
      <p:pic>
        <p:nvPicPr>
          <p:cNvPr id="338" name="Google Shape;338;p48"/>
          <p:cNvPicPr preferRelativeResize="0"/>
          <p:nvPr/>
        </p:nvPicPr>
        <p:blipFill>
          <a:blip r:embed="rId6">
            <a:alphaModFix/>
          </a:blip>
          <a:stretch>
            <a:fillRect/>
          </a:stretch>
        </p:blipFill>
        <p:spPr>
          <a:xfrm>
            <a:off x="5952075" y="300501"/>
            <a:ext cx="3103024" cy="4843000"/>
          </a:xfrm>
          <a:prstGeom prst="rect">
            <a:avLst/>
          </a:prstGeom>
          <a:noFill/>
          <a:ln>
            <a:noFill/>
          </a:ln>
        </p:spPr>
      </p:pic>
      <p:pic>
        <p:nvPicPr>
          <p:cNvPr id="339" name="Google Shape;339;p48"/>
          <p:cNvPicPr preferRelativeResize="0"/>
          <p:nvPr/>
        </p:nvPicPr>
        <p:blipFill rotWithShape="1">
          <a:blip r:embed="rId7">
            <a:alphaModFix/>
          </a:blip>
          <a:srcRect b="11236" l="22144" r="27240" t="15229"/>
          <a:stretch/>
        </p:blipFill>
        <p:spPr>
          <a:xfrm>
            <a:off x="4239585" y="1512400"/>
            <a:ext cx="1239900" cy="1801200"/>
          </a:xfrm>
          <a:prstGeom prst="rect">
            <a:avLst/>
          </a:prstGeom>
          <a:noFill/>
          <a:ln>
            <a:noFill/>
          </a:ln>
        </p:spPr>
      </p:pic>
      <p:pic>
        <p:nvPicPr>
          <p:cNvPr id="340" name="Google Shape;340;p48"/>
          <p:cNvPicPr preferRelativeResize="0"/>
          <p:nvPr/>
        </p:nvPicPr>
        <p:blipFill rotWithShape="1">
          <a:blip r:embed="rId8">
            <a:alphaModFix/>
          </a:blip>
          <a:srcRect b="5013" l="6826" r="6548" t="4652"/>
          <a:stretch/>
        </p:blipFill>
        <p:spPr>
          <a:xfrm>
            <a:off x="4160125" y="3493225"/>
            <a:ext cx="1541300" cy="1607200"/>
          </a:xfrm>
          <a:prstGeom prst="rect">
            <a:avLst/>
          </a:prstGeom>
          <a:noFill/>
          <a:ln>
            <a:noFill/>
          </a:ln>
        </p:spPr>
      </p:pic>
      <p:pic>
        <p:nvPicPr>
          <p:cNvPr id="341" name="Google Shape;341;p48"/>
          <p:cNvPicPr preferRelativeResize="0"/>
          <p:nvPr/>
        </p:nvPicPr>
        <p:blipFill rotWithShape="1">
          <a:blip r:embed="rId9">
            <a:alphaModFix/>
          </a:blip>
          <a:srcRect b="1807" l="4896" r="4769" t="4030"/>
          <a:stretch/>
        </p:blipFill>
        <p:spPr>
          <a:xfrm>
            <a:off x="5213175" y="220000"/>
            <a:ext cx="1239900" cy="1292400"/>
          </a:xfrm>
          <a:prstGeom prst="ellips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49"/>
          <p:cNvSpPr txBox="1"/>
          <p:nvPr>
            <p:ph type="title"/>
          </p:nvPr>
        </p:nvSpPr>
        <p:spPr>
          <a:xfrm>
            <a:off x="91400" y="0"/>
            <a:ext cx="4347300" cy="5143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tr" sz="10883">
                <a:solidFill>
                  <a:srgbClr val="000000"/>
                </a:solidFill>
              </a:rPr>
              <a:t>Elektronik</a:t>
            </a:r>
            <a:endParaRPr sz="10883">
              <a:solidFill>
                <a:srgbClr val="000000"/>
              </a:solidFill>
            </a:endParaRPr>
          </a:p>
          <a:p>
            <a:pPr indent="0" lvl="0" marL="0" rtl="0" algn="ctr">
              <a:spcBef>
                <a:spcPts val="0"/>
              </a:spcBef>
              <a:spcAft>
                <a:spcPts val="0"/>
              </a:spcAft>
              <a:buNone/>
            </a:pPr>
            <a:r>
              <a:rPr lang="tr" sz="12216">
                <a:solidFill>
                  <a:srgbClr val="000000"/>
                </a:solidFill>
              </a:rPr>
              <a:t>Donanım</a:t>
            </a:r>
            <a:endParaRPr sz="12216">
              <a:solidFill>
                <a:srgbClr val="000000"/>
              </a:solidFill>
            </a:endParaRPr>
          </a:p>
          <a:p>
            <a:pPr indent="0" lvl="0" marL="0" rtl="0" algn="ctr">
              <a:spcBef>
                <a:spcPts val="0"/>
              </a:spcBef>
              <a:spcAft>
                <a:spcPts val="0"/>
              </a:spcAft>
              <a:buNone/>
            </a:pPr>
            <a:r>
              <a:rPr lang="tr" sz="12883">
                <a:solidFill>
                  <a:srgbClr val="000000"/>
                </a:solidFill>
              </a:rPr>
              <a:t>Temeller</a:t>
            </a:r>
            <a:endParaRPr sz="12883">
              <a:solidFill>
                <a:srgbClr val="000000"/>
              </a:solidFill>
            </a:endParaRPr>
          </a:p>
        </p:txBody>
      </p:sp>
      <p:pic>
        <p:nvPicPr>
          <p:cNvPr id="347" name="Google Shape;347;p49"/>
          <p:cNvPicPr preferRelativeResize="0"/>
          <p:nvPr/>
        </p:nvPicPr>
        <p:blipFill>
          <a:blip r:embed="rId3">
            <a:alphaModFix/>
          </a:blip>
          <a:stretch>
            <a:fillRect/>
          </a:stretch>
        </p:blipFill>
        <p:spPr>
          <a:xfrm>
            <a:off x="6697450" y="42951"/>
            <a:ext cx="2406000" cy="2406000"/>
          </a:xfrm>
          <a:prstGeom prst="snip2DiagRect">
            <a:avLst>
              <a:gd fmla="val 0" name="adj1"/>
              <a:gd fmla="val 50000" name="adj2"/>
            </a:avLst>
          </a:prstGeom>
          <a:noFill/>
          <a:ln>
            <a:noFill/>
          </a:ln>
        </p:spPr>
      </p:pic>
      <p:pic>
        <p:nvPicPr>
          <p:cNvPr id="348" name="Google Shape;348;p49" title="image (11).png"/>
          <p:cNvPicPr preferRelativeResize="0"/>
          <p:nvPr/>
        </p:nvPicPr>
        <p:blipFill>
          <a:blip r:embed="rId4">
            <a:alphaModFix/>
          </a:blip>
          <a:stretch>
            <a:fillRect/>
          </a:stretch>
        </p:blipFill>
        <p:spPr>
          <a:xfrm>
            <a:off x="5350850" y="255750"/>
            <a:ext cx="1387142" cy="1387142"/>
          </a:xfrm>
          <a:prstGeom prst="rect">
            <a:avLst/>
          </a:prstGeom>
          <a:noFill/>
          <a:ln>
            <a:noFill/>
          </a:ln>
        </p:spPr>
      </p:pic>
      <p:pic>
        <p:nvPicPr>
          <p:cNvPr id="349" name="Google Shape;349;p49"/>
          <p:cNvPicPr preferRelativeResize="0"/>
          <p:nvPr/>
        </p:nvPicPr>
        <p:blipFill rotWithShape="1">
          <a:blip r:embed="rId5">
            <a:alphaModFix/>
          </a:blip>
          <a:srcRect b="0" l="0" r="0" t="12982"/>
          <a:stretch/>
        </p:blipFill>
        <p:spPr>
          <a:xfrm>
            <a:off x="4986075" y="1835425"/>
            <a:ext cx="2318801" cy="2017800"/>
          </a:xfrm>
          <a:prstGeom prst="rect">
            <a:avLst/>
          </a:prstGeom>
          <a:noFill/>
          <a:ln>
            <a:noFill/>
          </a:ln>
        </p:spPr>
      </p:pic>
      <p:pic>
        <p:nvPicPr>
          <p:cNvPr id="350" name="Google Shape;350;p49" title="image (12).png"/>
          <p:cNvPicPr preferRelativeResize="0"/>
          <p:nvPr/>
        </p:nvPicPr>
        <p:blipFill>
          <a:blip r:embed="rId6">
            <a:alphaModFix/>
          </a:blip>
          <a:stretch>
            <a:fillRect/>
          </a:stretch>
        </p:blipFill>
        <p:spPr>
          <a:xfrm>
            <a:off x="4986076" y="3371251"/>
            <a:ext cx="1924249" cy="1924249"/>
          </a:xfrm>
          <a:prstGeom prst="rect">
            <a:avLst/>
          </a:prstGeom>
          <a:noFill/>
          <a:ln>
            <a:noFill/>
          </a:ln>
        </p:spPr>
      </p:pic>
      <p:pic>
        <p:nvPicPr>
          <p:cNvPr id="351" name="Google Shape;351;p49"/>
          <p:cNvPicPr preferRelativeResize="0"/>
          <p:nvPr/>
        </p:nvPicPr>
        <p:blipFill>
          <a:blip r:embed="rId7">
            <a:alphaModFix/>
          </a:blip>
          <a:stretch>
            <a:fillRect/>
          </a:stretch>
        </p:blipFill>
        <p:spPr>
          <a:xfrm>
            <a:off x="7269650" y="3001800"/>
            <a:ext cx="1520202" cy="15202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pic>
        <p:nvPicPr>
          <p:cNvPr id="356" name="Google Shape;356;p50" title="chart (1).png"/>
          <p:cNvPicPr preferRelativeResize="0"/>
          <p:nvPr/>
        </p:nvPicPr>
        <p:blipFill>
          <a:blip r:embed="rId3">
            <a:alphaModFix/>
          </a:blip>
          <a:stretch>
            <a:fillRect/>
          </a:stretch>
        </p:blipFill>
        <p:spPr>
          <a:xfrm>
            <a:off x="6897850" y="333375"/>
            <a:ext cx="1722250" cy="1742275"/>
          </a:xfrm>
          <a:prstGeom prst="rect">
            <a:avLst/>
          </a:prstGeom>
          <a:noFill/>
          <a:ln>
            <a:noFill/>
          </a:ln>
        </p:spPr>
      </p:pic>
      <p:sp>
        <p:nvSpPr>
          <p:cNvPr id="357" name="Google Shape;357;p50"/>
          <p:cNvSpPr txBox="1"/>
          <p:nvPr/>
        </p:nvSpPr>
        <p:spPr>
          <a:xfrm>
            <a:off x="0" y="150975"/>
            <a:ext cx="2302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Elektrik</a:t>
            </a:r>
            <a:endParaRPr/>
          </a:p>
        </p:txBody>
      </p:sp>
      <p:pic>
        <p:nvPicPr>
          <p:cNvPr id="358" name="Google Shape;358;p50">
            <a:hlinkClick r:id="rId4"/>
          </p:cNvPr>
          <p:cNvPicPr preferRelativeResize="0"/>
          <p:nvPr/>
        </p:nvPicPr>
        <p:blipFill>
          <a:blip r:embed="rId5">
            <a:alphaModFix/>
          </a:blip>
          <a:stretch>
            <a:fillRect/>
          </a:stretch>
        </p:blipFill>
        <p:spPr>
          <a:xfrm>
            <a:off x="359575" y="1500650"/>
            <a:ext cx="5745600" cy="3342900"/>
          </a:xfrm>
          <a:prstGeom prst="roundRect">
            <a:avLst>
              <a:gd fmla="val 9800" name="adj"/>
            </a:avLst>
          </a:prstGeom>
          <a:noFill/>
          <a:ln>
            <a:noFill/>
          </a:ln>
        </p:spPr>
      </p:pic>
      <p:pic>
        <p:nvPicPr>
          <p:cNvPr id="359" name="Google Shape;359;p50"/>
          <p:cNvPicPr preferRelativeResize="0"/>
          <p:nvPr/>
        </p:nvPicPr>
        <p:blipFill>
          <a:blip r:embed="rId6">
            <a:alphaModFix/>
          </a:blip>
          <a:stretch>
            <a:fillRect/>
          </a:stretch>
        </p:blipFill>
        <p:spPr>
          <a:xfrm>
            <a:off x="5725500" y="736150"/>
            <a:ext cx="1240750" cy="1240750"/>
          </a:xfrm>
          <a:prstGeom prst="rect">
            <a:avLst/>
          </a:prstGeom>
          <a:noFill/>
          <a:ln>
            <a:noFill/>
          </a:ln>
        </p:spPr>
      </p:pic>
      <p:pic>
        <p:nvPicPr>
          <p:cNvPr id="360" name="Google Shape;360;p50"/>
          <p:cNvPicPr preferRelativeResize="0"/>
          <p:nvPr/>
        </p:nvPicPr>
        <p:blipFill>
          <a:blip r:embed="rId7">
            <a:alphaModFix/>
          </a:blip>
          <a:stretch>
            <a:fillRect/>
          </a:stretch>
        </p:blipFill>
        <p:spPr>
          <a:xfrm>
            <a:off x="3805875" y="333375"/>
            <a:ext cx="1065825" cy="1065825"/>
          </a:xfrm>
          <a:prstGeom prst="rect">
            <a:avLst/>
          </a:prstGeom>
          <a:noFill/>
          <a:ln>
            <a:noFill/>
          </a:ln>
        </p:spPr>
      </p:pic>
      <p:pic>
        <p:nvPicPr>
          <p:cNvPr id="361" name="Google Shape;361;p50"/>
          <p:cNvPicPr preferRelativeResize="0"/>
          <p:nvPr/>
        </p:nvPicPr>
        <p:blipFill>
          <a:blip r:embed="rId8">
            <a:alphaModFix/>
          </a:blip>
          <a:stretch>
            <a:fillRect/>
          </a:stretch>
        </p:blipFill>
        <p:spPr>
          <a:xfrm>
            <a:off x="6263725" y="2602575"/>
            <a:ext cx="2596951" cy="1507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51">
            <a:hlinkClick r:id="rId3"/>
          </p:cNvPr>
          <p:cNvPicPr preferRelativeResize="0"/>
          <p:nvPr/>
        </p:nvPicPr>
        <p:blipFill>
          <a:blip r:embed="rId4">
            <a:alphaModFix/>
          </a:blip>
          <a:stretch>
            <a:fillRect/>
          </a:stretch>
        </p:blipFill>
        <p:spPr>
          <a:xfrm>
            <a:off x="698688" y="152400"/>
            <a:ext cx="7746600" cy="4838700"/>
          </a:xfrm>
          <a:prstGeom prst="roundRect">
            <a:avLst>
              <a:gd fmla="val 7650"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Watch the 2025-2026 game animation to see how your team will unlock mysteries and uncover the future in DECODE presented by RTX.&#10;&#10;Learn more: https://info.firstinspires.org/first-age&#10;_______________&#10;Please do not re-host or redistribute content posted by FIRST. All are welcome to post links to our content as long as the content itself remains on FIRST servers." id="82" name="Google Shape;82;p16" title="2025-2026 DECODE presented by RTX Game Animation">
            <a:hlinkClick r:id="rId3"/>
          </p:cNvPr>
          <p:cNvPicPr preferRelativeResize="0"/>
          <p:nvPr/>
        </p:nvPicPr>
        <p:blipFill>
          <a:blip r:embed="rId4">
            <a:alphaModFix/>
          </a:blip>
          <a:stretch>
            <a:fillRect/>
          </a:stretch>
        </p:blipFill>
        <p:spPr>
          <a:xfrm>
            <a:off x="564700" y="317650"/>
            <a:ext cx="8014600" cy="45082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52"/>
          <p:cNvSpPr txBox="1"/>
          <p:nvPr/>
        </p:nvSpPr>
        <p:spPr>
          <a:xfrm>
            <a:off x="152000" y="100300"/>
            <a:ext cx="23028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Motorlar</a:t>
            </a:r>
            <a:endParaRPr/>
          </a:p>
        </p:txBody>
      </p:sp>
      <p:pic>
        <p:nvPicPr>
          <p:cNvPr id="372" name="Google Shape;372;p52"/>
          <p:cNvPicPr preferRelativeResize="0"/>
          <p:nvPr/>
        </p:nvPicPr>
        <p:blipFill>
          <a:blip r:embed="rId3">
            <a:alphaModFix/>
          </a:blip>
          <a:stretch>
            <a:fillRect/>
          </a:stretch>
        </p:blipFill>
        <p:spPr>
          <a:xfrm>
            <a:off x="152000" y="1417762"/>
            <a:ext cx="2996700" cy="2996700"/>
          </a:xfrm>
          <a:prstGeom prst="snip2DiagRect">
            <a:avLst>
              <a:gd fmla="val 0" name="adj1"/>
              <a:gd fmla="val 50000" name="adj2"/>
            </a:avLst>
          </a:prstGeom>
          <a:noFill/>
          <a:ln>
            <a:noFill/>
          </a:ln>
        </p:spPr>
      </p:pic>
      <p:pic>
        <p:nvPicPr>
          <p:cNvPr id="373" name="Google Shape;373;p52" title="image (11).png"/>
          <p:cNvPicPr preferRelativeResize="0"/>
          <p:nvPr/>
        </p:nvPicPr>
        <p:blipFill>
          <a:blip r:embed="rId4">
            <a:alphaModFix/>
          </a:blip>
          <a:stretch>
            <a:fillRect/>
          </a:stretch>
        </p:blipFill>
        <p:spPr>
          <a:xfrm>
            <a:off x="2939225" y="1390638"/>
            <a:ext cx="3050925" cy="3050925"/>
          </a:xfrm>
          <a:prstGeom prst="rect">
            <a:avLst/>
          </a:prstGeom>
          <a:noFill/>
          <a:ln>
            <a:noFill/>
          </a:ln>
        </p:spPr>
      </p:pic>
      <p:pic>
        <p:nvPicPr>
          <p:cNvPr id="374" name="Google Shape;374;p52"/>
          <p:cNvPicPr preferRelativeResize="0"/>
          <p:nvPr/>
        </p:nvPicPr>
        <p:blipFill rotWithShape="1">
          <a:blip r:embed="rId5">
            <a:alphaModFix/>
          </a:blip>
          <a:srcRect b="18735" l="15912" r="16607" t="29091"/>
          <a:stretch/>
        </p:blipFill>
        <p:spPr>
          <a:xfrm>
            <a:off x="5745400" y="1639000"/>
            <a:ext cx="3303600" cy="2554200"/>
          </a:xfrm>
          <a:prstGeom prst="snip2DiagRect">
            <a:avLst>
              <a:gd fmla="val 36079" name="adj1"/>
              <a:gd fmla="val 6851" name="adj2"/>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Go to https://brilliant.org/JaredOwen to sign up for free. And also, the first 200 people will get 20% off their annual premium membership.&#10;Electric motors can seem very mysterious!  How do they use electricity to start rotating? Let's break it down step by step to understand how it works.  Topics covered in this video: circuits, current, magnets, electromagnets, armature, commutator, brushes, stator, and rotor. This video only covers DC motors.&#10;&#10;⌚Timestamps:&#10;00:00 - Intro&#10;00:41 - Circuits&#10;01:22 - Magnets&#10;02:27 - Electromagets&#10;04:28 - Improvements to Electric Motor&#10;05:00 - Commutator and Brushes&#10;07:19 - Improving Torque&#10;08:20 - Devices with Motors&#10;09:00 - Brilliant&#10;&#10;Follow me on social media:&#10;Facebook: https://www.facebook.com/JaredOwenAnimations&#10;Instagram: https://www.instagram.com/JaredOwenAnimations&#10;Twitter: https://www.twitter.com/JaredOwen3D&#10;Patreon: https://www.patreon.com/JaredOwenAnimations&#10;&#10;Help me subtitle this video in your native language:&#10;http://www.youtube.com/timedtext_video?ref=share&amp;v=CWulQ1ZSE3c&#10;&#10;Special thanks to those that reviewed this video:&#10;Chad Williams&#10;Ben Francis&#10;Kevin Smith&#10;&#10;Internet Sources:&#10;https://electronics.howstuffworks.com/motor.htm&#10;https://science.howstuffworks.com/electromagnet.htm&#10;https://www.explainthatstuff.com/electricmotors.html&#10;https://youtu.be/wxG3cwugXgs -- How DC Motors Work (National MagLab)&#10;https://youtu.be/-qS85aIvleQ -- How DC motors and universal motors work (Matthias Wandel)&#10;https://youtu.be/cxELqN7wjS0 -- How does an Electromagnet work? (Science Buddies)&#10;https://youtu.be/GQatiB-JHdI -- DC Motor Explained - Basic working principle how DC motor works (The Engineering Mindset)&#10;&#10;Book Sources:&#10;Schaum's Outline of Basic Electricity, Second Edition by Milton Gussow&#10;    https://amzn.to/37dX2Ae&#10;How Things Work: The Physics of Everyday Life, 4th Edition by Louis A. Bloomfield&#10;    https://amzn.to/2AgiVmf&#10;&#10;Electric motor image credit:&#10;    By Marrrci - Own work, CC BY-SA 3.0, https://commons.wikimedia.org/w/index.php?curid=8297335&#10;&#10;Music: (Soundstripe.com)&#10;&quot;Hot Stuff&quot; By Brasko&#10;&#10;Made with Blender 2.82a, Cycles Render&#10;&#10;Here is some of the gear that I use for animation:&#10;Graphics Card: GTX 1080ti https://amzn.to/2t70HN0&#10;CPU: i7-8700k https://amzn.to/2WEk9OE&#10;Motherboard: Asus Prim Z370-A https://amzn.to/2t4EVth&#10;Microphone: Samson Go Mic https://amzn.to/2GaSpvV&#10;Mouse: Logitech G600 https://amzn.to/2UKhf9P&#10;&#10;#b3d #engineering #physics" id="379" name="Google Shape;379;p53" title="How does an Electric Motor work?  (DC Motor)">
            <a:hlinkClick r:id="rId3"/>
          </p:cNvPr>
          <p:cNvPicPr preferRelativeResize="0"/>
          <p:nvPr/>
        </p:nvPicPr>
        <p:blipFill>
          <a:blip r:embed="rId4">
            <a:alphaModFix/>
          </a:blip>
          <a:stretch>
            <a:fillRect/>
          </a:stretch>
        </p:blipFill>
        <p:spPr>
          <a:xfrm>
            <a:off x="1544938" y="301450"/>
            <a:ext cx="6054125" cy="4540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54"/>
          <p:cNvPicPr preferRelativeResize="0"/>
          <p:nvPr/>
        </p:nvPicPr>
        <p:blipFill rotWithShape="1">
          <a:blip r:embed="rId3">
            <a:alphaModFix/>
          </a:blip>
          <a:srcRect b="6384" l="22759" r="20240" t="0"/>
          <a:stretch/>
        </p:blipFill>
        <p:spPr>
          <a:xfrm>
            <a:off x="6386025" y="244738"/>
            <a:ext cx="2757975" cy="4529876"/>
          </a:xfrm>
          <a:prstGeom prst="rect">
            <a:avLst/>
          </a:prstGeom>
          <a:noFill/>
          <a:ln>
            <a:noFill/>
          </a:ln>
        </p:spPr>
      </p:pic>
      <p:sp>
        <p:nvSpPr>
          <p:cNvPr id="385" name="Google Shape;385;p54"/>
          <p:cNvSpPr txBox="1"/>
          <p:nvPr/>
        </p:nvSpPr>
        <p:spPr>
          <a:xfrm>
            <a:off x="0" y="0"/>
            <a:ext cx="30000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Encoder</a:t>
            </a:r>
            <a:endParaRPr/>
          </a:p>
        </p:txBody>
      </p:sp>
      <p:pic>
        <p:nvPicPr>
          <p:cNvPr id="386" name="Google Shape;386;p54"/>
          <p:cNvPicPr preferRelativeResize="0"/>
          <p:nvPr/>
        </p:nvPicPr>
        <p:blipFill rotWithShape="1">
          <a:blip r:embed="rId3">
            <a:alphaModFix/>
          </a:blip>
          <a:srcRect b="6384" l="22759" r="20240" t="0"/>
          <a:stretch/>
        </p:blipFill>
        <p:spPr>
          <a:xfrm>
            <a:off x="3753850" y="306800"/>
            <a:ext cx="2757975" cy="4529876"/>
          </a:xfrm>
          <a:prstGeom prst="rect">
            <a:avLst/>
          </a:prstGeom>
          <a:noFill/>
          <a:ln>
            <a:noFill/>
          </a:ln>
        </p:spPr>
      </p:pic>
      <p:pic>
        <p:nvPicPr>
          <p:cNvPr id="387" name="Google Shape;387;p54"/>
          <p:cNvPicPr preferRelativeResize="0"/>
          <p:nvPr/>
        </p:nvPicPr>
        <p:blipFill>
          <a:blip r:embed="rId4">
            <a:alphaModFix/>
          </a:blip>
          <a:stretch>
            <a:fillRect/>
          </a:stretch>
        </p:blipFill>
        <p:spPr>
          <a:xfrm>
            <a:off x="304800" y="1328400"/>
            <a:ext cx="3449049" cy="33039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55"/>
          <p:cNvSpPr txBox="1"/>
          <p:nvPr>
            <p:ph type="title"/>
          </p:nvPr>
        </p:nvSpPr>
        <p:spPr>
          <a:xfrm>
            <a:off x="91400" y="0"/>
            <a:ext cx="4347300" cy="5143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tr" sz="12550">
                <a:solidFill>
                  <a:srgbClr val="000000"/>
                </a:solidFill>
              </a:rPr>
              <a:t>Yazılım</a:t>
            </a:r>
            <a:endParaRPr sz="12550">
              <a:solidFill>
                <a:srgbClr val="000000"/>
              </a:solidFill>
            </a:endParaRPr>
          </a:p>
          <a:p>
            <a:pPr indent="0" lvl="0" marL="0" rtl="0" algn="ctr">
              <a:spcBef>
                <a:spcPts val="0"/>
              </a:spcBef>
              <a:spcAft>
                <a:spcPts val="0"/>
              </a:spcAft>
              <a:buNone/>
            </a:pPr>
            <a:r>
              <a:rPr lang="tr" sz="12105">
                <a:solidFill>
                  <a:srgbClr val="000000"/>
                </a:solidFill>
              </a:rPr>
              <a:t>Mantık</a:t>
            </a:r>
            <a:endParaRPr sz="12105">
              <a:solidFill>
                <a:srgbClr val="000000"/>
              </a:solidFill>
            </a:endParaRPr>
          </a:p>
          <a:p>
            <a:pPr indent="0" lvl="0" marL="0" rtl="0" algn="ctr">
              <a:spcBef>
                <a:spcPts val="0"/>
              </a:spcBef>
              <a:spcAft>
                <a:spcPts val="0"/>
              </a:spcAft>
              <a:buNone/>
            </a:pPr>
            <a:r>
              <a:rPr lang="tr" sz="10883">
                <a:solidFill>
                  <a:srgbClr val="000000"/>
                </a:solidFill>
              </a:rPr>
              <a:t>Temeller</a:t>
            </a:r>
            <a:endParaRPr sz="10883">
              <a:solidFill>
                <a:srgbClr val="000000"/>
              </a:solidFill>
            </a:endParaRPr>
          </a:p>
        </p:txBody>
      </p:sp>
      <p:pic>
        <p:nvPicPr>
          <p:cNvPr id="393" name="Google Shape;393;p55"/>
          <p:cNvPicPr preferRelativeResize="0"/>
          <p:nvPr/>
        </p:nvPicPr>
        <p:blipFill>
          <a:blip r:embed="rId3">
            <a:alphaModFix/>
          </a:blip>
          <a:stretch>
            <a:fillRect/>
          </a:stretch>
        </p:blipFill>
        <p:spPr>
          <a:xfrm>
            <a:off x="4570875" y="152400"/>
            <a:ext cx="3876600" cy="4838700"/>
          </a:xfrm>
          <a:prstGeom prst="roundRect">
            <a:avLst>
              <a:gd fmla="val 6551" name="adj"/>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56">
            <a:hlinkClick r:id="rId3"/>
          </p:cNvPr>
          <p:cNvPicPr preferRelativeResize="0"/>
          <p:nvPr/>
        </p:nvPicPr>
        <p:blipFill>
          <a:blip r:embed="rId4">
            <a:alphaModFix/>
          </a:blip>
          <a:stretch>
            <a:fillRect/>
          </a:stretch>
        </p:blipFill>
        <p:spPr>
          <a:xfrm>
            <a:off x="1089425" y="1220375"/>
            <a:ext cx="6965140" cy="3820975"/>
          </a:xfrm>
          <a:prstGeom prst="rect">
            <a:avLst/>
          </a:prstGeom>
          <a:noFill/>
          <a:ln>
            <a:noFill/>
          </a:ln>
        </p:spPr>
      </p:pic>
      <p:sp>
        <p:nvSpPr>
          <p:cNvPr id="399" name="Google Shape;399;p56"/>
          <p:cNvSpPr txBox="1"/>
          <p:nvPr/>
        </p:nvSpPr>
        <p:spPr>
          <a:xfrm>
            <a:off x="3384000" y="95075"/>
            <a:ext cx="23760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And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7"/>
          <p:cNvSpPr txBox="1"/>
          <p:nvPr/>
        </p:nvSpPr>
        <p:spPr>
          <a:xfrm>
            <a:off x="3384000" y="95075"/>
            <a:ext cx="23760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Not</a:t>
            </a:r>
            <a:endParaRPr/>
          </a:p>
        </p:txBody>
      </p:sp>
      <p:pic>
        <p:nvPicPr>
          <p:cNvPr id="405" name="Google Shape;405;p57">
            <a:hlinkClick r:id="rId3"/>
          </p:cNvPr>
          <p:cNvPicPr preferRelativeResize="0"/>
          <p:nvPr/>
        </p:nvPicPr>
        <p:blipFill>
          <a:blip r:embed="rId4">
            <a:alphaModFix/>
          </a:blip>
          <a:stretch>
            <a:fillRect/>
          </a:stretch>
        </p:blipFill>
        <p:spPr>
          <a:xfrm>
            <a:off x="986800" y="1220375"/>
            <a:ext cx="7170400" cy="38141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58"/>
          <p:cNvPicPr preferRelativeResize="0"/>
          <p:nvPr/>
        </p:nvPicPr>
        <p:blipFill>
          <a:blip r:embed="rId3">
            <a:alphaModFix/>
          </a:blip>
          <a:stretch>
            <a:fillRect/>
          </a:stretch>
        </p:blipFill>
        <p:spPr>
          <a:xfrm>
            <a:off x="1430762" y="476563"/>
            <a:ext cx="6282600" cy="4190400"/>
          </a:xfrm>
          <a:prstGeom prst="roundRect">
            <a:avLst>
              <a:gd fmla="val 16667" name="adj"/>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9"/>
          <p:cNvPicPr preferRelativeResize="0"/>
          <p:nvPr/>
        </p:nvPicPr>
        <p:blipFill rotWithShape="1">
          <a:blip r:embed="rId3">
            <a:alphaModFix/>
          </a:blip>
          <a:srcRect b="0" l="0" r="0" t="12982"/>
          <a:stretch/>
        </p:blipFill>
        <p:spPr>
          <a:xfrm>
            <a:off x="2333225" y="1197025"/>
            <a:ext cx="3677276" cy="3199924"/>
          </a:xfrm>
          <a:prstGeom prst="rect">
            <a:avLst/>
          </a:prstGeom>
          <a:noFill/>
          <a:ln>
            <a:noFill/>
          </a:ln>
        </p:spPr>
      </p:pic>
      <p:pic>
        <p:nvPicPr>
          <p:cNvPr id="416" name="Google Shape;416;p59"/>
          <p:cNvPicPr preferRelativeResize="0"/>
          <p:nvPr/>
        </p:nvPicPr>
        <p:blipFill rotWithShape="1">
          <a:blip r:embed="rId4">
            <a:alphaModFix/>
          </a:blip>
          <a:srcRect b="0" l="33881" r="32432" t="0"/>
          <a:stretch/>
        </p:blipFill>
        <p:spPr>
          <a:xfrm>
            <a:off x="390200" y="1110938"/>
            <a:ext cx="1856900" cy="2921625"/>
          </a:xfrm>
          <a:prstGeom prst="rect">
            <a:avLst/>
          </a:prstGeom>
          <a:noFill/>
          <a:ln>
            <a:noFill/>
          </a:ln>
        </p:spPr>
      </p:pic>
      <p:pic>
        <p:nvPicPr>
          <p:cNvPr id="417" name="Google Shape;417;p59"/>
          <p:cNvPicPr preferRelativeResize="0"/>
          <p:nvPr/>
        </p:nvPicPr>
        <p:blipFill>
          <a:blip r:embed="rId5">
            <a:alphaModFix/>
          </a:blip>
          <a:stretch>
            <a:fillRect/>
          </a:stretch>
        </p:blipFill>
        <p:spPr>
          <a:xfrm>
            <a:off x="6096625" y="1294788"/>
            <a:ext cx="2720700" cy="27206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0"/>
          <p:cNvPicPr preferRelativeResize="0"/>
          <p:nvPr/>
        </p:nvPicPr>
        <p:blipFill>
          <a:blip r:embed="rId3">
            <a:alphaModFix/>
          </a:blip>
          <a:stretch>
            <a:fillRect/>
          </a:stretch>
        </p:blipFill>
        <p:spPr>
          <a:xfrm>
            <a:off x="152400" y="638175"/>
            <a:ext cx="8839200" cy="3867300"/>
          </a:xfrm>
          <a:prstGeom prst="roundRect">
            <a:avLst>
              <a:gd fmla="val 0" name="adj"/>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61">
            <a:hlinkClick r:id="rId3"/>
          </p:cNvPr>
          <p:cNvPicPr preferRelativeResize="0"/>
          <p:nvPr/>
        </p:nvPicPr>
        <p:blipFill>
          <a:blip r:embed="rId4">
            <a:alphaModFix/>
          </a:blip>
          <a:stretch>
            <a:fillRect/>
          </a:stretch>
        </p:blipFill>
        <p:spPr>
          <a:xfrm>
            <a:off x="152400" y="456900"/>
            <a:ext cx="8839204" cy="42296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b="0" l="69" r="59" t="0"/>
          <a:stretch/>
        </p:blipFill>
        <p:spPr>
          <a:xfrm>
            <a:off x="1069627" y="0"/>
            <a:ext cx="7004746" cy="51371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5205150" y="613487"/>
            <a:ext cx="3666000" cy="3916500"/>
          </a:xfrm>
          <a:prstGeom prst="roundRect">
            <a:avLst>
              <a:gd fmla="val 7672" name="adj"/>
            </a:avLst>
          </a:prstGeom>
          <a:noFill/>
          <a:ln>
            <a:noFill/>
          </a:ln>
        </p:spPr>
      </p:pic>
      <p:pic>
        <p:nvPicPr>
          <p:cNvPr id="93" name="Google Shape;93;p18"/>
          <p:cNvPicPr preferRelativeResize="0"/>
          <p:nvPr/>
        </p:nvPicPr>
        <p:blipFill>
          <a:blip r:embed="rId4">
            <a:alphaModFix/>
          </a:blip>
          <a:stretch>
            <a:fillRect/>
          </a:stretch>
        </p:blipFill>
        <p:spPr>
          <a:xfrm>
            <a:off x="177800" y="1723074"/>
            <a:ext cx="4821900" cy="2794500"/>
          </a:xfrm>
          <a:prstGeom prst="roundRect">
            <a:avLst>
              <a:gd fmla="val 8180" name="adj"/>
            </a:avLst>
          </a:prstGeom>
          <a:noFill/>
          <a:ln>
            <a:noFill/>
          </a:ln>
        </p:spPr>
      </p:pic>
      <p:sp>
        <p:nvSpPr>
          <p:cNvPr id="94" name="Google Shape;94;p18"/>
          <p:cNvSpPr txBox="1"/>
          <p:nvPr/>
        </p:nvSpPr>
        <p:spPr>
          <a:xfrm>
            <a:off x="209600" y="613475"/>
            <a:ext cx="47583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Top Atma ve Decode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nvSpPr>
        <p:spPr>
          <a:xfrm>
            <a:off x="162683" y="593100"/>
            <a:ext cx="5139300" cy="112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tr" sz="6111">
                <a:latin typeface="Amatic SC"/>
                <a:ea typeface="Amatic SC"/>
                <a:cs typeface="Amatic SC"/>
                <a:sym typeface="Amatic SC"/>
              </a:rPr>
              <a:t>Park Etme &amp; </a:t>
            </a:r>
            <a:r>
              <a:rPr b="1" lang="tr" sz="6111">
                <a:latin typeface="Amatic SC"/>
                <a:ea typeface="Amatic SC"/>
                <a:cs typeface="Amatic SC"/>
                <a:sym typeface="Amatic SC"/>
              </a:rPr>
              <a:t>Top Alma</a:t>
            </a:r>
            <a:endParaRPr/>
          </a:p>
        </p:txBody>
      </p:sp>
      <p:pic>
        <p:nvPicPr>
          <p:cNvPr id="100" name="Google Shape;100;p19"/>
          <p:cNvPicPr preferRelativeResize="0"/>
          <p:nvPr/>
        </p:nvPicPr>
        <p:blipFill>
          <a:blip r:embed="rId3">
            <a:alphaModFix/>
          </a:blip>
          <a:stretch>
            <a:fillRect/>
          </a:stretch>
        </p:blipFill>
        <p:spPr>
          <a:xfrm>
            <a:off x="352868" y="1698892"/>
            <a:ext cx="4758900" cy="2851500"/>
          </a:xfrm>
          <a:prstGeom prst="roundRect">
            <a:avLst>
              <a:gd fmla="val 10710" name="adj"/>
            </a:avLst>
          </a:prstGeom>
          <a:noFill/>
          <a:ln>
            <a:noFill/>
          </a:ln>
        </p:spPr>
      </p:pic>
      <p:pic>
        <p:nvPicPr>
          <p:cNvPr id="101" name="Google Shape;101;p19"/>
          <p:cNvPicPr preferRelativeResize="0"/>
          <p:nvPr/>
        </p:nvPicPr>
        <p:blipFill rotWithShape="1">
          <a:blip r:embed="rId4">
            <a:alphaModFix/>
          </a:blip>
          <a:srcRect b="0" l="0" r="0" t="8399"/>
          <a:stretch/>
        </p:blipFill>
        <p:spPr>
          <a:xfrm>
            <a:off x="5465225" y="593112"/>
            <a:ext cx="3032700" cy="3957300"/>
          </a:xfrm>
          <a:prstGeom prst="roundRect">
            <a:avLst>
              <a:gd fmla="val 7328"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0" title="IMG-20251104-WA0010.jpg"/>
          <p:cNvPicPr preferRelativeResize="0"/>
          <p:nvPr/>
        </p:nvPicPr>
        <p:blipFill>
          <a:blip r:embed="rId3">
            <a:alphaModFix/>
          </a:blip>
          <a:stretch>
            <a:fillRect/>
          </a:stretch>
        </p:blipFill>
        <p:spPr>
          <a:xfrm>
            <a:off x="492600" y="278251"/>
            <a:ext cx="8158800" cy="4587000"/>
          </a:xfrm>
          <a:prstGeom prst="roundRect">
            <a:avLst>
              <a:gd fmla="val 7478"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1" title="IMG-20251104-WA0030.jpg"/>
          <p:cNvPicPr preferRelativeResize="0"/>
          <p:nvPr/>
        </p:nvPicPr>
        <p:blipFill>
          <a:blip r:embed="rId3">
            <a:alphaModFix/>
          </a:blip>
          <a:stretch>
            <a:fillRect/>
          </a:stretch>
        </p:blipFill>
        <p:spPr>
          <a:xfrm>
            <a:off x="492113" y="276813"/>
            <a:ext cx="8159700" cy="4590000"/>
          </a:xfrm>
          <a:prstGeom prst="roundRect">
            <a:avLst>
              <a:gd fmla="val 7125"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